
<file path=[Content_Types].xml><?xml version="1.0" encoding="utf-8"?>
<Types xmlns="http://schemas.openxmlformats.org/package/2006/content-types">
  <Default Extension="png" ContentType="image/png"/>
  <Default Extension="emf" ContentType="image/x-emf"/>
  <Default Extension="jpeg" ContentType="image/jpeg"/>
  <Default Extension="rels" ContentType="application/vnd.openxmlformats-package.relationships+xml"/>
  <Default Extension="xml" ContentType="application/xml"/>
  <Default Extension="jpg" ContentType="image/jpeg"/>
  <Default Extension="mp4" ContentType="video/mp4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ppt/notesSlides/notesSlide36.xml" ContentType="application/vnd.openxmlformats-officedocument.presentationml.notesSlide+xml"/>
  <Override PartName="/ppt/notesSlides/notesSlide37.xml" ContentType="application/vnd.openxmlformats-officedocument.presentationml.notesSlide+xml"/>
  <Override PartName="/ppt/notesSlides/notesSlide38.xml" ContentType="application/vnd.openxmlformats-officedocument.presentationml.notesSlide+xml"/>
  <Override PartName="/ppt/notesSlides/notesSlide39.xml" ContentType="application/vnd.openxmlformats-officedocument.presentationml.notesSlide+xml"/>
  <Override PartName="/ppt/notesSlides/notesSlide40.xml" ContentType="application/vnd.openxmlformats-officedocument.presentationml.notesSlide+xml"/>
  <Override PartName="/ppt/notesSlides/notesSlide41.xml" ContentType="application/vnd.openxmlformats-officedocument.presentationml.notesSlide+xml"/>
  <Override PartName="/ppt/notesSlides/notesSlide42.xml" ContentType="application/vnd.openxmlformats-officedocument.presentationml.notesSlide+xml"/>
  <Override PartName="/ppt/notesSlides/notesSlide43.xml" ContentType="application/vnd.openxmlformats-officedocument.presentationml.notesSlide+xml"/>
  <Override PartName="/ppt/notesSlides/notesSlide44.xml" ContentType="application/vnd.openxmlformats-officedocument.presentationml.notesSlide+xml"/>
  <Override PartName="/ppt/notesSlides/notesSlide45.xml" ContentType="application/vnd.openxmlformats-officedocument.presentationml.notesSlide+xml"/>
  <Override PartName="/ppt/notesSlides/notesSlide46.xml" ContentType="application/vnd.openxmlformats-officedocument.presentationml.notesSlide+xml"/>
  <Override PartName="/ppt/notesSlides/notesSlide47.xml" ContentType="application/vnd.openxmlformats-officedocument.presentationml.notesSlide+xml"/>
  <Override PartName="/ppt/notesSlides/notesSlide48.xml" ContentType="application/vnd.openxmlformats-officedocument.presentationml.notesSlide+xml"/>
  <Override PartName="/ppt/notesSlides/notesSlide49.xml" ContentType="application/vnd.openxmlformats-officedocument.presentationml.notesSlide+xml"/>
  <Override PartName="/ppt/notesSlides/notesSlide50.xml" ContentType="application/vnd.openxmlformats-officedocument.presentationml.notesSlide+xml"/>
  <Override PartName="/ppt/notesSlides/notesSlide51.xml" ContentType="application/vnd.openxmlformats-officedocument.presentationml.notesSlide+xml"/>
  <Override PartName="/ppt/notesSlides/notesSlide52.xml" ContentType="application/vnd.openxmlformats-officedocument.presentationml.notesSlide+xml"/>
  <Override PartName="/ppt/notesSlides/notesSlide53.xml" ContentType="application/vnd.openxmlformats-officedocument.presentationml.notesSlide+xml"/>
  <Override PartName="/ppt/notesSlides/notesSlide54.xml" ContentType="application/vnd.openxmlformats-officedocument.presentationml.notesSlide+xml"/>
  <Override PartName="/ppt/notesSlides/notesSlide55.xml" ContentType="application/vnd.openxmlformats-officedocument.presentationml.notesSlide+xml"/>
  <Override PartName="/ppt/notesSlides/notesSlide56.xml" ContentType="application/vnd.openxmlformats-officedocument.presentationml.notesSlide+xml"/>
  <Override PartName="/ppt/notesSlides/notesSlide57.xml" ContentType="application/vnd.openxmlformats-officedocument.presentationml.notesSlide+xml"/>
  <Override PartName="/ppt/notesSlides/notesSlide58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notesMasterIdLst>
    <p:notesMasterId r:id="rId61"/>
  </p:notesMasterIdLst>
  <p:sldIdLst>
    <p:sldId id="256" r:id="rId2"/>
    <p:sldId id="315" r:id="rId3"/>
    <p:sldId id="258" r:id="rId4"/>
    <p:sldId id="259" r:id="rId5"/>
    <p:sldId id="261" r:id="rId6"/>
    <p:sldId id="262" r:id="rId7"/>
    <p:sldId id="263" r:id="rId8"/>
    <p:sldId id="264" r:id="rId9"/>
    <p:sldId id="265" r:id="rId10"/>
    <p:sldId id="266" r:id="rId11"/>
    <p:sldId id="267" r:id="rId12"/>
    <p:sldId id="268" r:id="rId13"/>
    <p:sldId id="269" r:id="rId14"/>
    <p:sldId id="270" r:id="rId15"/>
    <p:sldId id="271" r:id="rId16"/>
    <p:sldId id="272" r:id="rId17"/>
    <p:sldId id="273" r:id="rId18"/>
    <p:sldId id="274" r:id="rId19"/>
    <p:sldId id="275" r:id="rId20"/>
    <p:sldId id="276" r:id="rId21"/>
    <p:sldId id="277" r:id="rId22"/>
    <p:sldId id="278" r:id="rId23"/>
    <p:sldId id="279" r:id="rId24"/>
    <p:sldId id="280" r:id="rId25"/>
    <p:sldId id="281" r:id="rId26"/>
    <p:sldId id="282" r:id="rId27"/>
    <p:sldId id="283" r:id="rId28"/>
    <p:sldId id="284" r:id="rId29"/>
    <p:sldId id="285" r:id="rId30"/>
    <p:sldId id="286" r:id="rId31"/>
    <p:sldId id="287" r:id="rId32"/>
    <p:sldId id="288" r:id="rId33"/>
    <p:sldId id="289" r:id="rId34"/>
    <p:sldId id="290" r:id="rId35"/>
    <p:sldId id="291" r:id="rId36"/>
    <p:sldId id="292" r:id="rId37"/>
    <p:sldId id="293" r:id="rId38"/>
    <p:sldId id="294" r:id="rId39"/>
    <p:sldId id="295" r:id="rId40"/>
    <p:sldId id="296" r:id="rId41"/>
    <p:sldId id="297" r:id="rId42"/>
    <p:sldId id="298" r:id="rId43"/>
    <p:sldId id="299" r:id="rId44"/>
    <p:sldId id="300" r:id="rId45"/>
    <p:sldId id="301" r:id="rId46"/>
    <p:sldId id="302" r:id="rId47"/>
    <p:sldId id="303" r:id="rId48"/>
    <p:sldId id="304" r:id="rId49"/>
    <p:sldId id="305" r:id="rId50"/>
    <p:sldId id="306" r:id="rId51"/>
    <p:sldId id="307" r:id="rId52"/>
    <p:sldId id="308" r:id="rId53"/>
    <p:sldId id="260" r:id="rId54"/>
    <p:sldId id="309" r:id="rId55"/>
    <p:sldId id="310" r:id="rId56"/>
    <p:sldId id="311" r:id="rId57"/>
    <p:sldId id="312" r:id="rId58"/>
    <p:sldId id="313" r:id="rId59"/>
    <p:sldId id="314" r:id="rId60"/>
  </p:sldIdLst>
  <p:sldSz cx="12192000" cy="6858000"/>
  <p:notesSz cx="6858000" cy="9144000"/>
  <p:defaultTextStyle>
    <a:defPPr>
      <a:defRPr lang="tr-TR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384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11A74F"/>
    <a:srgbClr val="E61F4F"/>
    <a:srgbClr val="FAB529"/>
    <a:srgbClr val="231F20"/>
    <a:srgbClr val="EE742F"/>
    <a:srgbClr val="B2B2B2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29706" autoAdjust="0"/>
    <p:restoredTop sz="81242" autoAdjust="0"/>
  </p:normalViewPr>
  <p:slideViewPr>
    <p:cSldViewPr snapToGrid="0">
      <p:cViewPr varScale="1">
        <p:scale>
          <a:sx n="50" d="100"/>
          <a:sy n="50" d="100"/>
        </p:scale>
        <p:origin x="78" y="774"/>
      </p:cViewPr>
      <p:guideLst>
        <p:guide orient="horz" pos="2160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25.xml"/><Relationship Id="rId21" Type="http://schemas.openxmlformats.org/officeDocument/2006/relationships/slide" Target="slides/slide20.xml"/><Relationship Id="rId34" Type="http://schemas.openxmlformats.org/officeDocument/2006/relationships/slide" Target="slides/slide33.xml"/><Relationship Id="rId42" Type="http://schemas.openxmlformats.org/officeDocument/2006/relationships/slide" Target="slides/slide41.xml"/><Relationship Id="rId47" Type="http://schemas.openxmlformats.org/officeDocument/2006/relationships/slide" Target="slides/slide46.xml"/><Relationship Id="rId50" Type="http://schemas.openxmlformats.org/officeDocument/2006/relationships/slide" Target="slides/slide49.xml"/><Relationship Id="rId55" Type="http://schemas.openxmlformats.org/officeDocument/2006/relationships/slide" Target="slides/slide54.xml"/><Relationship Id="rId63" Type="http://schemas.openxmlformats.org/officeDocument/2006/relationships/viewProps" Target="viewProps.xml"/><Relationship Id="rId7" Type="http://schemas.openxmlformats.org/officeDocument/2006/relationships/slide" Target="slides/slide6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9" Type="http://schemas.openxmlformats.org/officeDocument/2006/relationships/slide" Target="slides/slide28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53" Type="http://schemas.openxmlformats.org/officeDocument/2006/relationships/slide" Target="slides/slide52.xml"/><Relationship Id="rId58" Type="http://schemas.openxmlformats.org/officeDocument/2006/relationships/slide" Target="slides/slide57.xml"/><Relationship Id="rId5" Type="http://schemas.openxmlformats.org/officeDocument/2006/relationships/slide" Target="slides/slide4.xml"/><Relationship Id="rId61" Type="http://schemas.openxmlformats.org/officeDocument/2006/relationships/notesMaster" Target="notesMasters/notesMaster1.xml"/><Relationship Id="rId19" Type="http://schemas.openxmlformats.org/officeDocument/2006/relationships/slide" Target="slides/slide1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slide" Target="slides/slide42.xml"/><Relationship Id="rId48" Type="http://schemas.openxmlformats.org/officeDocument/2006/relationships/slide" Target="slides/slide47.xml"/><Relationship Id="rId56" Type="http://schemas.openxmlformats.org/officeDocument/2006/relationships/slide" Target="slides/slide55.xml"/><Relationship Id="rId64" Type="http://schemas.openxmlformats.org/officeDocument/2006/relationships/theme" Target="theme/theme1.xml"/><Relationship Id="rId8" Type="http://schemas.openxmlformats.org/officeDocument/2006/relationships/slide" Target="slides/slide7.xml"/><Relationship Id="rId51" Type="http://schemas.openxmlformats.org/officeDocument/2006/relationships/slide" Target="slides/slide50.xml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46" Type="http://schemas.openxmlformats.org/officeDocument/2006/relationships/slide" Target="slides/slide45.xml"/><Relationship Id="rId59" Type="http://schemas.openxmlformats.org/officeDocument/2006/relationships/slide" Target="slides/slide58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54" Type="http://schemas.openxmlformats.org/officeDocument/2006/relationships/slide" Target="slides/slide53.xml"/><Relationship Id="rId62" Type="http://schemas.openxmlformats.org/officeDocument/2006/relationships/presProps" Target="pres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49" Type="http://schemas.openxmlformats.org/officeDocument/2006/relationships/slide" Target="slides/slide48.xml"/><Relationship Id="rId57" Type="http://schemas.openxmlformats.org/officeDocument/2006/relationships/slide" Target="slides/slide56.xml"/><Relationship Id="rId10" Type="http://schemas.openxmlformats.org/officeDocument/2006/relationships/slide" Target="slides/slide9.xml"/><Relationship Id="rId31" Type="http://schemas.openxmlformats.org/officeDocument/2006/relationships/slide" Target="slides/slide30.xml"/><Relationship Id="rId44" Type="http://schemas.openxmlformats.org/officeDocument/2006/relationships/slide" Target="slides/slide43.xml"/><Relationship Id="rId52" Type="http://schemas.openxmlformats.org/officeDocument/2006/relationships/slide" Target="slides/slide51.xml"/><Relationship Id="rId60" Type="http://schemas.openxmlformats.org/officeDocument/2006/relationships/slide" Target="slides/slide59.xml"/><Relationship Id="rId65" Type="http://schemas.openxmlformats.org/officeDocument/2006/relationships/tableStyles" Target="tableStyles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39" Type="http://schemas.openxmlformats.org/officeDocument/2006/relationships/slide" Target="slides/slide38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Üst Bilgi Yer Tutucusu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tr-TR"/>
          </a:p>
        </p:txBody>
      </p:sp>
      <p:sp>
        <p:nvSpPr>
          <p:cNvPr id="3" name="Veri Yer Tutucusu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B330FB2B-4873-47FF-B943-E0C40F48A885}" type="datetimeFigureOut">
              <a:rPr lang="tr-TR" smtClean="0"/>
              <a:t>30.03.2018</a:t>
            </a:fld>
            <a:endParaRPr lang="tr-TR"/>
          </a:p>
        </p:txBody>
      </p:sp>
      <p:sp>
        <p:nvSpPr>
          <p:cNvPr id="4" name="Slayt Görüntüsü Yer Tutucusu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tr-TR"/>
          </a:p>
        </p:txBody>
      </p:sp>
      <p:sp>
        <p:nvSpPr>
          <p:cNvPr id="5" name="Not Yer Tutucusu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tr-TR"/>
              <a:t>Asıl metin stillerini düzenle</a:t>
            </a:r>
          </a:p>
          <a:p>
            <a:pPr lvl="1"/>
            <a:r>
              <a:rPr lang="tr-TR"/>
              <a:t>İkinci düzey</a:t>
            </a:r>
          </a:p>
          <a:p>
            <a:pPr lvl="2"/>
            <a:r>
              <a:rPr lang="tr-TR"/>
              <a:t>Üçüncü düzey</a:t>
            </a:r>
          </a:p>
          <a:p>
            <a:pPr lvl="3"/>
            <a:r>
              <a:rPr lang="tr-TR"/>
              <a:t>Dördüncü düzey</a:t>
            </a:r>
          </a:p>
          <a:p>
            <a:pPr lvl="4"/>
            <a:r>
              <a:rPr lang="tr-TR"/>
              <a:t>Beşinci düzey</a:t>
            </a:r>
          </a:p>
        </p:txBody>
      </p:sp>
      <p:sp>
        <p:nvSpPr>
          <p:cNvPr id="6" name="Alt Bilgi Yer Tutucusu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tr-TR"/>
          </a:p>
        </p:txBody>
      </p:sp>
      <p:sp>
        <p:nvSpPr>
          <p:cNvPr id="7" name="Slayt Numarası Yer Tutucusu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F5E7274C-B20D-4CD5-81C8-31A7F43210CE}" type="slidenum">
              <a:rPr lang="tr-TR" smtClean="0"/>
              <a:t>‹#›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951069872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.xml"/><Relationship Id="rId1" Type="http://schemas.openxmlformats.org/officeDocument/2006/relationships/notesMaster" Target="../notesMasters/notesMaster1.xml"/></Relationships>
</file>

<file path=ppt/notesSlides/_rels/notesSlide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.xml"/><Relationship Id="rId1" Type="http://schemas.openxmlformats.org/officeDocument/2006/relationships/notesMaster" Target="../notesMasters/notesMaster1.xml"/></Relationships>
</file>

<file path=ppt/notesSlides/_rels/notesSlide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.xml"/><Relationship Id="rId1" Type="http://schemas.openxmlformats.org/officeDocument/2006/relationships/notesMaster" Target="../notesMasters/notesMaster1.xml"/></Relationships>
</file>

<file path=ppt/notesSlides/_rels/notesSlide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3.xml"/><Relationship Id="rId1" Type="http://schemas.openxmlformats.org/officeDocument/2006/relationships/notesMaster" Target="../notesMasters/notesMaster1.xml"/></Relationships>
</file>

<file path=ppt/notesSlides/_rels/notesSlide4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4.xml"/><Relationship Id="rId1" Type="http://schemas.openxmlformats.org/officeDocument/2006/relationships/notesMaster" Target="../notesMasters/notesMaster1.xml"/></Relationships>
</file>

<file path=ppt/notesSlides/_rels/notesSlide4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5.xml"/><Relationship Id="rId1" Type="http://schemas.openxmlformats.org/officeDocument/2006/relationships/notesMaster" Target="../notesMasters/notesMaster1.xml"/></Relationships>
</file>

<file path=ppt/notesSlides/_rels/notesSlide4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6.xml"/><Relationship Id="rId1" Type="http://schemas.openxmlformats.org/officeDocument/2006/relationships/notesMaster" Target="../notesMasters/notesMaster1.xml"/></Relationships>
</file>

<file path=ppt/notesSlides/_rels/notesSlide4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7.xml"/><Relationship Id="rId1" Type="http://schemas.openxmlformats.org/officeDocument/2006/relationships/notesMaster" Target="../notesMasters/notesMaster1.xml"/></Relationships>
</file>

<file path=ppt/notesSlides/_rels/notesSlide4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8.xml"/><Relationship Id="rId1" Type="http://schemas.openxmlformats.org/officeDocument/2006/relationships/notesMaster" Target="../notesMasters/notesMaster1.xml"/></Relationships>
</file>

<file path=ppt/notesSlides/_rels/notesSlide4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9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5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0.xml"/><Relationship Id="rId1" Type="http://schemas.openxmlformats.org/officeDocument/2006/relationships/notesMaster" Target="../notesMasters/notesMaster1.xml"/></Relationships>
</file>

<file path=ppt/notesSlides/_rels/notesSlide5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1.xml"/><Relationship Id="rId1" Type="http://schemas.openxmlformats.org/officeDocument/2006/relationships/notesMaster" Target="../notesMasters/notesMaster1.xml"/></Relationships>
</file>

<file path=ppt/notesSlides/_rels/notesSlide5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2.xml"/><Relationship Id="rId1" Type="http://schemas.openxmlformats.org/officeDocument/2006/relationships/notesMaster" Target="../notesMasters/notesMaster1.xml"/></Relationships>
</file>

<file path=ppt/notesSlides/_rels/notesSlide5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4.xml"/><Relationship Id="rId1" Type="http://schemas.openxmlformats.org/officeDocument/2006/relationships/notesMaster" Target="../notesMasters/notesMaster1.xml"/></Relationships>
</file>

<file path=ppt/notesSlides/_rels/notesSlide5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5.xml"/><Relationship Id="rId1" Type="http://schemas.openxmlformats.org/officeDocument/2006/relationships/notesMaster" Target="../notesMasters/notesMaster1.xml"/></Relationships>
</file>

<file path=ppt/notesSlides/_rels/notesSlide5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6.xml"/><Relationship Id="rId1" Type="http://schemas.openxmlformats.org/officeDocument/2006/relationships/notesMaster" Target="../notesMasters/notesMaster1.xml"/></Relationships>
</file>

<file path=ppt/notesSlides/_rels/notesSlide5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7.xml"/><Relationship Id="rId1" Type="http://schemas.openxmlformats.org/officeDocument/2006/relationships/notesMaster" Target="../notesMasters/notesMaster1.xml"/></Relationships>
</file>

<file path=ppt/notesSlides/_rels/notesSlide5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8.xml"/><Relationship Id="rId1" Type="http://schemas.openxmlformats.org/officeDocument/2006/relationships/notesMaster" Target="../notesMasters/notesMaster1.xml"/></Relationships>
</file>

<file path=ppt/notesSlides/_rels/notesSlide5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9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Bu sunudaki içeriğin daha ayrıntılı hâline Yeşilay tarafından ortaokul çağı öğrencilerine ve çocuklara yönelik hazırlanmış aşağıdaki kitapçıktan ulaşabilirsiniz:</a:t>
            </a:r>
          </a:p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Sağlıklı Yaşıyorum…,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Mustafa Taşdemir, Ömer Ataç, 2016, İstanbul, Yeşilay TBM Alan Kitaplığı Dizisi No: 16.</a:t>
            </a:r>
            <a:endParaRPr lang="tr-TR" b="0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5E7274C-B20D-4CD5-81C8-31A7F43210CE}" type="slidenum">
              <a:rPr lang="tr-TR" smtClean="0"/>
              <a:t>1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1571471752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Sağlıklı Yaşıyorum…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8.</a:t>
            </a:r>
            <a:endParaRPr lang="tr-TR" b="0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5E7274C-B20D-4CD5-81C8-31A7F43210CE}" type="slidenum">
              <a:rPr lang="tr-TR" smtClean="0"/>
              <a:t>10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1812050705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Sağlıklı Yaşıyorum…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8.</a:t>
            </a:r>
            <a:endParaRPr lang="tr-TR" b="0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5E7274C-B20D-4CD5-81C8-31A7F43210CE}" type="slidenum">
              <a:rPr lang="tr-TR" smtClean="0"/>
              <a:t>11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250829127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Sağlıklı Yaşıyorum…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9.</a:t>
            </a:r>
            <a:endParaRPr lang="tr-TR" b="0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5E7274C-B20D-4CD5-81C8-31A7F43210CE}" type="slidenum">
              <a:rPr lang="tr-TR" smtClean="0"/>
              <a:t>12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799580618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Sağlıklı Yaşıyorum…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9-10.</a:t>
            </a:r>
            <a:endParaRPr lang="tr-TR" b="0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5E7274C-B20D-4CD5-81C8-31A7F43210CE}" type="slidenum">
              <a:rPr lang="tr-TR" smtClean="0"/>
              <a:t>13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1520445916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Sağlıklı Yaşıyorum…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9-10.</a:t>
            </a:r>
            <a:endParaRPr lang="tr-TR" b="0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5E7274C-B20D-4CD5-81C8-31A7F43210CE}" type="slidenum">
              <a:rPr lang="tr-TR" smtClean="0"/>
              <a:t>14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2203560827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Sağlıklı Yaşıyorum…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9-10.</a:t>
            </a:r>
            <a:endParaRPr lang="tr-TR" b="0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5E7274C-B20D-4CD5-81C8-31A7F43210CE}" type="slidenum">
              <a:rPr lang="tr-TR" smtClean="0"/>
              <a:t>15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378292563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Sağlıklı Yaşıyorum…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9-10.</a:t>
            </a:r>
            <a:endParaRPr lang="tr-TR" b="0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5E7274C-B20D-4CD5-81C8-31A7F43210CE}" type="slidenum">
              <a:rPr lang="tr-TR" smtClean="0"/>
              <a:t>16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606968217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Sağlıklı Yaşıyorum…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9-10.</a:t>
            </a:r>
            <a:endParaRPr lang="tr-TR" b="0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5E7274C-B20D-4CD5-81C8-31A7F43210CE}" type="slidenum">
              <a:rPr lang="tr-TR" smtClean="0"/>
              <a:t>17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3872889876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Sağlıklı Yaşıyorum…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9-10.</a:t>
            </a:r>
            <a:endParaRPr lang="tr-TR" b="0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5E7274C-B20D-4CD5-81C8-31A7F43210CE}" type="slidenum">
              <a:rPr lang="tr-TR" smtClean="0"/>
              <a:t>18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3812577675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Sağlıklı Yaşıyorum…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9-10.</a:t>
            </a:r>
            <a:endParaRPr lang="tr-TR" b="0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5E7274C-B20D-4CD5-81C8-31A7F43210CE}" type="slidenum">
              <a:rPr lang="tr-TR" smtClean="0"/>
              <a:t>19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158622942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Sağlıklı Yaşıyorum…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kitapçık.</a:t>
            </a:r>
            <a:endParaRPr lang="tr-TR" b="0" dirty="0"/>
          </a:p>
          <a:p>
            <a:endParaRPr lang="tr-TR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5E7274C-B20D-4CD5-81C8-31A7F43210CE}" type="slidenum">
              <a:rPr lang="tr-TR" smtClean="0"/>
              <a:t>2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2918941385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Sağlıklı Yaşıyorum…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9-10.</a:t>
            </a:r>
            <a:endParaRPr lang="tr-TR" b="0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5E7274C-B20D-4CD5-81C8-31A7F43210CE}" type="slidenum">
              <a:rPr lang="tr-TR" smtClean="0"/>
              <a:t>20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3675875247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Sağlıklı Yaşıyorum…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11.</a:t>
            </a:r>
            <a:endParaRPr lang="tr-TR" b="0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5E7274C-B20D-4CD5-81C8-31A7F43210CE}" type="slidenum">
              <a:rPr lang="tr-TR" smtClean="0"/>
              <a:t>21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446533791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Sağlıklı Yaşıyorum…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11.</a:t>
            </a:r>
            <a:endParaRPr lang="tr-TR" b="0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5E7274C-B20D-4CD5-81C8-31A7F43210CE}" type="slidenum">
              <a:rPr lang="tr-TR" smtClean="0"/>
              <a:t>22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2742369478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Sağlıklı Yaşıyorum…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11.</a:t>
            </a:r>
            <a:endParaRPr lang="tr-TR" b="0" dirty="0"/>
          </a:p>
          <a:p>
            <a:endParaRPr lang="tr-TR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5E7274C-B20D-4CD5-81C8-31A7F43210CE}" type="slidenum">
              <a:rPr lang="tr-TR" smtClean="0"/>
              <a:t>23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442718507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Sağlıklı Yaşıyorum…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11.</a:t>
            </a:r>
            <a:endParaRPr lang="tr-TR" b="0" dirty="0"/>
          </a:p>
          <a:p>
            <a:endParaRPr lang="tr-TR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5E7274C-B20D-4CD5-81C8-31A7F43210CE}" type="slidenum">
              <a:rPr lang="tr-TR" smtClean="0"/>
              <a:t>24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3617650270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Sağlıklı Yaşıyorum…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11.</a:t>
            </a:r>
            <a:endParaRPr lang="tr-TR" b="0" dirty="0"/>
          </a:p>
          <a:p>
            <a:endParaRPr lang="tr-TR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5E7274C-B20D-4CD5-81C8-31A7F43210CE}" type="slidenum">
              <a:rPr lang="tr-TR" smtClean="0"/>
              <a:t>25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741834419"/>
      </p:ext>
    </p:extLst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Sağlıklı Yaşıyorum…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11.</a:t>
            </a:r>
            <a:endParaRPr lang="tr-TR" b="0" dirty="0"/>
          </a:p>
          <a:p>
            <a:endParaRPr lang="tr-TR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5E7274C-B20D-4CD5-81C8-31A7F43210CE}" type="slidenum">
              <a:rPr lang="tr-TR" smtClean="0"/>
              <a:t>26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1711454193"/>
      </p:ext>
    </p:extLst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Sağlıklı Yaşıyorum…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11.</a:t>
            </a:r>
            <a:endParaRPr lang="tr-TR" b="0" dirty="0"/>
          </a:p>
          <a:p>
            <a:endParaRPr lang="tr-TR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5E7274C-B20D-4CD5-81C8-31A7F43210CE}" type="slidenum">
              <a:rPr lang="tr-TR" smtClean="0"/>
              <a:t>27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1849218651"/>
      </p:ext>
    </p:extLst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Sağlıklı Yaşıyorum…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11.</a:t>
            </a:r>
            <a:endParaRPr lang="tr-TR" b="0" dirty="0"/>
          </a:p>
          <a:p>
            <a:endParaRPr lang="tr-TR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5E7274C-B20D-4CD5-81C8-31A7F43210CE}" type="slidenum">
              <a:rPr lang="tr-TR" smtClean="0"/>
              <a:t>28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1651217824"/>
      </p:ext>
    </p:extLst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Sağlıklı Yaşıyorum…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11.</a:t>
            </a:r>
            <a:endParaRPr lang="tr-TR" b="0" dirty="0"/>
          </a:p>
          <a:p>
            <a:endParaRPr lang="tr-TR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5E7274C-B20D-4CD5-81C8-31A7F43210CE}" type="slidenum">
              <a:rPr lang="tr-TR" smtClean="0"/>
              <a:t>29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1378681073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Sağlıklı Yaşıyorum…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3-4.</a:t>
            </a:r>
            <a:endParaRPr lang="tr-TR" b="0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5E7274C-B20D-4CD5-81C8-31A7F43210CE}" type="slidenum">
              <a:rPr lang="tr-TR" smtClean="0"/>
              <a:t>3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1984059386"/>
      </p:ext>
    </p:extLst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Sağlıklı Yaşıyorum…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11.</a:t>
            </a:r>
            <a:endParaRPr lang="tr-TR" b="0" dirty="0"/>
          </a:p>
          <a:p>
            <a:endParaRPr lang="tr-TR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5E7274C-B20D-4CD5-81C8-31A7F43210CE}" type="slidenum">
              <a:rPr lang="tr-TR" smtClean="0"/>
              <a:t>30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4186487514"/>
      </p:ext>
    </p:extLst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Sağlıklı Yaşıyorum…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11.</a:t>
            </a:r>
            <a:endParaRPr lang="tr-TR" b="0" dirty="0"/>
          </a:p>
          <a:p>
            <a:endParaRPr lang="tr-TR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5E7274C-B20D-4CD5-81C8-31A7F43210CE}" type="slidenum">
              <a:rPr lang="tr-TR" smtClean="0"/>
              <a:t>31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2918033571"/>
      </p:ext>
    </p:extLst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Sağlıklı Yaşıyorum…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11.</a:t>
            </a:r>
            <a:endParaRPr lang="tr-TR" b="0" dirty="0"/>
          </a:p>
          <a:p>
            <a:endParaRPr lang="tr-TR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5E7274C-B20D-4CD5-81C8-31A7F43210CE}" type="slidenum">
              <a:rPr lang="tr-TR" smtClean="0"/>
              <a:t>32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312531594"/>
      </p:ext>
    </p:extLst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Sağlıklı Yaşıyorum…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11.</a:t>
            </a:r>
            <a:endParaRPr lang="tr-TR" b="0" dirty="0"/>
          </a:p>
          <a:p>
            <a:endParaRPr lang="tr-TR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5E7274C-B20D-4CD5-81C8-31A7F43210CE}" type="slidenum">
              <a:rPr lang="tr-TR" smtClean="0"/>
              <a:t>33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804341814"/>
      </p:ext>
    </p:extLst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Sağlıklı Yaşıyorum…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11.</a:t>
            </a:r>
            <a:endParaRPr lang="tr-TR" b="0" dirty="0"/>
          </a:p>
          <a:p>
            <a:endParaRPr lang="tr-TR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5E7274C-B20D-4CD5-81C8-31A7F43210CE}" type="slidenum">
              <a:rPr lang="tr-TR" smtClean="0"/>
              <a:t>34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1939626766"/>
      </p:ext>
    </p:extLst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Sağlıklı Yaşıyorum…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11.</a:t>
            </a:r>
            <a:endParaRPr lang="tr-TR" b="0" dirty="0"/>
          </a:p>
          <a:p>
            <a:endParaRPr lang="tr-TR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5E7274C-B20D-4CD5-81C8-31A7F43210CE}" type="slidenum">
              <a:rPr lang="tr-TR" smtClean="0"/>
              <a:t>35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850704013"/>
      </p:ext>
    </p:extLst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Sağlıklı Yaşıyorum…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11.</a:t>
            </a:r>
            <a:endParaRPr lang="tr-TR" b="0" dirty="0"/>
          </a:p>
          <a:p>
            <a:endParaRPr lang="tr-TR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5E7274C-B20D-4CD5-81C8-31A7F43210CE}" type="slidenum">
              <a:rPr lang="tr-TR" smtClean="0"/>
              <a:t>36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2154001194"/>
      </p:ext>
    </p:extLst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Sağlıklı Yaşıyorum…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11.</a:t>
            </a:r>
            <a:endParaRPr lang="tr-TR" b="0" dirty="0"/>
          </a:p>
          <a:p>
            <a:endParaRPr lang="tr-TR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5E7274C-B20D-4CD5-81C8-31A7F43210CE}" type="slidenum">
              <a:rPr lang="tr-TR" smtClean="0"/>
              <a:t>37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2820539742"/>
      </p:ext>
    </p:extLst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Sağlıklı Yaşıyorum…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12.</a:t>
            </a:r>
            <a:endParaRPr lang="tr-TR" b="0" dirty="0"/>
          </a:p>
          <a:p>
            <a:endParaRPr lang="tr-TR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5E7274C-B20D-4CD5-81C8-31A7F43210CE}" type="slidenum">
              <a:rPr lang="tr-TR" smtClean="0"/>
              <a:t>38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4025923700"/>
      </p:ext>
    </p:extLst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Sağlıklı Yaşıyorum…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12.</a:t>
            </a:r>
            <a:endParaRPr lang="tr-TR" b="0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5E7274C-B20D-4CD5-81C8-31A7F43210CE}" type="slidenum">
              <a:rPr lang="tr-TR" smtClean="0"/>
              <a:t>39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3705530858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Sağlıklı Yaşıyorum…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3-4.</a:t>
            </a:r>
            <a:endParaRPr lang="tr-TR" b="0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5E7274C-B20D-4CD5-81C8-31A7F43210CE}" type="slidenum">
              <a:rPr lang="tr-TR" smtClean="0"/>
              <a:t>4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2459918617"/>
      </p:ext>
    </p:extLst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Sağlıklı Yaşıyorum…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12.</a:t>
            </a:r>
            <a:endParaRPr lang="tr-TR" b="0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5E7274C-B20D-4CD5-81C8-31A7F43210CE}" type="slidenum">
              <a:rPr lang="tr-TR" smtClean="0"/>
              <a:t>40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457985888"/>
      </p:ext>
    </p:extLst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Sağlıklı Yaşıyorum…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13.</a:t>
            </a:r>
            <a:endParaRPr lang="tr-TR" b="0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5E7274C-B20D-4CD5-81C8-31A7F43210CE}" type="slidenum">
              <a:rPr lang="tr-TR" smtClean="0"/>
              <a:t>41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3813789792"/>
      </p:ext>
    </p:extLst>
  </p:cSld>
  <p:clrMapOvr>
    <a:masterClrMapping/>
  </p:clrMapOvr>
</p:notes>
</file>

<file path=ppt/notesSlides/notesSlide4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Sağlıklı Yaşıyorum…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13.</a:t>
            </a:r>
            <a:endParaRPr lang="tr-TR" b="0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5E7274C-B20D-4CD5-81C8-31A7F43210CE}" type="slidenum">
              <a:rPr lang="tr-TR" smtClean="0"/>
              <a:t>42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221422188"/>
      </p:ext>
    </p:extLst>
  </p:cSld>
  <p:clrMapOvr>
    <a:masterClrMapping/>
  </p:clrMapOvr>
</p:notes>
</file>

<file path=ppt/notesSlides/notesSlide4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Sağlıklı Yaşıyorum…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13.</a:t>
            </a:r>
            <a:endParaRPr lang="tr-TR" b="0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5E7274C-B20D-4CD5-81C8-31A7F43210CE}" type="slidenum">
              <a:rPr lang="tr-TR" smtClean="0"/>
              <a:t>43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276579583"/>
      </p:ext>
    </p:extLst>
  </p:cSld>
  <p:clrMapOvr>
    <a:masterClrMapping/>
  </p:clrMapOvr>
</p:notes>
</file>

<file path=ppt/notesSlides/notesSlide4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Sağlıklı Yaşıyorum…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13.</a:t>
            </a:r>
            <a:endParaRPr lang="tr-TR" b="0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5E7274C-B20D-4CD5-81C8-31A7F43210CE}" type="slidenum">
              <a:rPr lang="tr-TR" smtClean="0"/>
              <a:t>44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2925680133"/>
      </p:ext>
    </p:extLst>
  </p:cSld>
  <p:clrMapOvr>
    <a:masterClrMapping/>
  </p:clrMapOvr>
</p:notes>
</file>

<file path=ppt/notesSlides/notesSlide4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Sağlıklı Yaşıyorum…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13.</a:t>
            </a:r>
            <a:endParaRPr lang="tr-TR" b="0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5E7274C-B20D-4CD5-81C8-31A7F43210CE}" type="slidenum">
              <a:rPr lang="tr-TR" smtClean="0"/>
              <a:t>45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733711156"/>
      </p:ext>
    </p:extLst>
  </p:cSld>
  <p:clrMapOvr>
    <a:masterClrMapping/>
  </p:clrMapOvr>
</p:notes>
</file>

<file path=ppt/notesSlides/notesSlide4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Sağlıklı Yaşıyorum…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13.</a:t>
            </a:r>
            <a:endParaRPr lang="tr-TR" b="0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5E7274C-B20D-4CD5-81C8-31A7F43210CE}" type="slidenum">
              <a:rPr lang="tr-TR" smtClean="0"/>
              <a:t>46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1796319883"/>
      </p:ext>
    </p:extLst>
  </p:cSld>
  <p:clrMapOvr>
    <a:masterClrMapping/>
  </p:clrMapOvr>
</p:notes>
</file>

<file path=ppt/notesSlides/notesSlide4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Sağlıklı Yaşıyorum…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14.</a:t>
            </a:r>
            <a:endParaRPr lang="tr-TR" b="0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5E7274C-B20D-4CD5-81C8-31A7F43210CE}" type="slidenum">
              <a:rPr lang="tr-TR" smtClean="0"/>
              <a:t>47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1429292989"/>
      </p:ext>
    </p:extLst>
  </p:cSld>
  <p:clrMapOvr>
    <a:masterClrMapping/>
  </p:clrMapOvr>
</p:notes>
</file>

<file path=ppt/notesSlides/notesSlide4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Sağlıklı Yaşıyorum…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14.</a:t>
            </a:r>
            <a:endParaRPr lang="tr-TR" b="0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5E7274C-B20D-4CD5-81C8-31A7F43210CE}" type="slidenum">
              <a:rPr lang="tr-TR" smtClean="0"/>
              <a:t>48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262645308"/>
      </p:ext>
    </p:extLst>
  </p:cSld>
  <p:clrMapOvr>
    <a:masterClrMapping/>
  </p:clrMapOvr>
</p:notes>
</file>

<file path=ppt/notesSlides/notesSlide4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Sağlıklı Yaşıyorum…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15.</a:t>
            </a:r>
            <a:endParaRPr lang="tr-TR" b="0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5E7274C-B20D-4CD5-81C8-31A7F43210CE}" type="slidenum">
              <a:rPr lang="tr-TR" smtClean="0"/>
              <a:t>49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1567356853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Sağlıklı Yaşıyorum…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5.</a:t>
            </a:r>
            <a:endParaRPr lang="tr-TR" b="0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5E7274C-B20D-4CD5-81C8-31A7F43210CE}" type="slidenum">
              <a:rPr lang="tr-TR" smtClean="0"/>
              <a:t>5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271215892"/>
      </p:ext>
    </p:extLst>
  </p:cSld>
  <p:clrMapOvr>
    <a:masterClrMapping/>
  </p:clrMapOvr>
</p:notes>
</file>

<file path=ppt/notesSlides/notesSlide5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Sağlıklı Yaşıyorum…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16-17.</a:t>
            </a:r>
            <a:endParaRPr lang="tr-TR" b="0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5E7274C-B20D-4CD5-81C8-31A7F43210CE}" type="slidenum">
              <a:rPr lang="tr-TR" smtClean="0"/>
              <a:t>50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2405723182"/>
      </p:ext>
    </p:extLst>
  </p:cSld>
  <p:clrMapOvr>
    <a:masterClrMapping/>
  </p:clrMapOvr>
</p:notes>
</file>

<file path=ppt/notesSlides/notesSlide5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Sağlıklı Yaşıyorum…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16-17.</a:t>
            </a:r>
            <a:endParaRPr lang="tr-TR" b="0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5E7274C-B20D-4CD5-81C8-31A7F43210CE}" type="slidenum">
              <a:rPr lang="tr-TR" smtClean="0"/>
              <a:t>51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1103356166"/>
      </p:ext>
    </p:extLst>
  </p:cSld>
  <p:clrMapOvr>
    <a:masterClrMapping/>
  </p:clrMapOvr>
</p:notes>
</file>

<file path=ppt/notesSlides/notesSlide5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Sağlıklı Yaşıyorum…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16-17.</a:t>
            </a:r>
            <a:endParaRPr lang="tr-TR" b="0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5E7274C-B20D-4CD5-81C8-31A7F43210CE}" type="slidenum">
              <a:rPr lang="tr-TR" smtClean="0"/>
              <a:t>52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2481341423"/>
      </p:ext>
    </p:extLst>
  </p:cSld>
  <p:clrMapOvr>
    <a:masterClrMapping/>
  </p:clrMapOvr>
</p:notes>
</file>

<file path=ppt/notesSlides/notesSlide5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Sağlıklı Yaşıyorum…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16-17.</a:t>
            </a:r>
            <a:endParaRPr lang="tr-TR" b="0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5E7274C-B20D-4CD5-81C8-31A7F43210CE}" type="slidenum">
              <a:rPr lang="tr-TR" smtClean="0"/>
              <a:t>54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2701328337"/>
      </p:ext>
    </p:extLst>
  </p:cSld>
  <p:clrMapOvr>
    <a:masterClrMapping/>
  </p:clrMapOvr>
</p:notes>
</file>

<file path=ppt/notesSlides/notesSlide5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Sağlıklı Yaşıyorum…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20.</a:t>
            </a:r>
            <a:endParaRPr lang="tr-TR" b="0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5E7274C-B20D-4CD5-81C8-31A7F43210CE}" type="slidenum">
              <a:rPr lang="tr-TR" smtClean="0"/>
              <a:t>55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2314047539"/>
      </p:ext>
    </p:extLst>
  </p:cSld>
  <p:clrMapOvr>
    <a:masterClrMapping/>
  </p:clrMapOvr>
</p:notes>
</file>

<file path=ppt/notesSlides/notesSlide5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Sağlıklı Yaşıyorum…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20.</a:t>
            </a:r>
            <a:endParaRPr lang="tr-TR" b="0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5E7274C-B20D-4CD5-81C8-31A7F43210CE}" type="slidenum">
              <a:rPr lang="tr-TR" smtClean="0"/>
              <a:t>56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1957446174"/>
      </p:ext>
    </p:extLst>
  </p:cSld>
  <p:clrMapOvr>
    <a:masterClrMapping/>
  </p:clrMapOvr>
</p:notes>
</file>

<file path=ppt/notesSlides/notesSlide5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Sağlıklı Yaşıyorum…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21.</a:t>
            </a:r>
            <a:endParaRPr lang="tr-TR" b="0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5E7274C-B20D-4CD5-81C8-31A7F43210CE}" type="slidenum">
              <a:rPr lang="tr-TR" smtClean="0"/>
              <a:t>57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451449621"/>
      </p:ext>
    </p:extLst>
  </p:cSld>
  <p:clrMapOvr>
    <a:masterClrMapping/>
  </p:clrMapOvr>
</p:notes>
</file>

<file path=ppt/notesSlides/notesSlide5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Sağlıklı Yaşıyorum…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22.</a:t>
            </a:r>
            <a:endParaRPr lang="tr-TR" b="0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5E7274C-B20D-4CD5-81C8-31A7F43210CE}" type="slidenum">
              <a:rPr lang="tr-TR" smtClean="0"/>
              <a:t>58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3249440230"/>
      </p:ext>
    </p:extLst>
  </p:cSld>
  <p:clrMapOvr>
    <a:masterClrMapping/>
  </p:clrMapOvr>
</p:notes>
</file>

<file path=ppt/notesSlides/notesSlide5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Bu sunu Yeşilay tarafından ortaokul çağı öğrencilerine ve çocuklara yönelik hazırlanmış aşağıdaki kitapçıktan yararlanılarak oluşturulmuştur: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Sağlıklı Yaşıyorum…,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Mustafa Taşdemir, Ömer Ataç, 2016, İstanbul, Yeşilay TBM Alan Kitaplığı Dizisi No: 16.</a:t>
            </a:r>
            <a:endParaRPr lang="tr-TR" b="0" dirty="0"/>
          </a:p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5E7274C-B20D-4CD5-81C8-31A7F43210CE}" type="slidenum">
              <a:rPr lang="tr-TR" smtClean="0"/>
              <a:t>59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944250674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Sağlıklı Yaşıyorum…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5.</a:t>
            </a:r>
            <a:endParaRPr lang="tr-TR" b="0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5E7274C-B20D-4CD5-81C8-31A7F43210CE}" type="slidenum">
              <a:rPr lang="tr-TR" smtClean="0"/>
              <a:t>6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3419583360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Sağlıklı Yaşıyorum…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5.</a:t>
            </a:r>
            <a:endParaRPr lang="tr-TR" b="0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5E7274C-B20D-4CD5-81C8-31A7F43210CE}" type="slidenum">
              <a:rPr lang="tr-TR" smtClean="0"/>
              <a:t>7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2459691995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Sağlıklı Yaşıyorum…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6.</a:t>
            </a:r>
            <a:endParaRPr lang="tr-TR" b="0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5E7274C-B20D-4CD5-81C8-31A7F43210CE}" type="slidenum">
              <a:rPr lang="tr-TR" smtClean="0"/>
              <a:t>8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2518557347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Sağlıklı Yaşıyorum…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7.</a:t>
            </a:r>
            <a:endParaRPr lang="tr-TR" b="0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5E7274C-B20D-4CD5-81C8-31A7F43210CE}" type="slidenum">
              <a:rPr lang="tr-TR" smtClean="0"/>
              <a:t>9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4196220894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Başlık Slaydı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Unvan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tr-TR"/>
              <a:t>Asıl başlık stili için tıklatın</a:t>
            </a:r>
          </a:p>
        </p:txBody>
      </p:sp>
      <p:sp>
        <p:nvSpPr>
          <p:cNvPr id="3" name="Alt Başlık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tr-TR"/>
              <a:t>Asıl alt başlık stilini düzenlemek için tıklatın</a:t>
            </a:r>
          </a:p>
        </p:txBody>
      </p:sp>
      <p:sp>
        <p:nvSpPr>
          <p:cNvPr id="4" name="Veri Yer Tutucusu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45F048E-CFB1-4CD8-B043-B64B84A0BA8D}" type="datetimeFigureOut">
              <a:rPr lang="tr-TR" smtClean="0"/>
              <a:t>30.03.2018</a:t>
            </a:fld>
            <a:endParaRPr lang="tr-TR"/>
          </a:p>
        </p:txBody>
      </p:sp>
      <p:sp>
        <p:nvSpPr>
          <p:cNvPr id="5" name="Altbilgi Yer Tutucusu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r-TR"/>
          </a:p>
        </p:txBody>
      </p:sp>
      <p:sp>
        <p:nvSpPr>
          <p:cNvPr id="6" name="Slayt Numarası Yer Tutucusu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8C4C709-382F-4FB3-A7F5-D08D561CD263}" type="slidenum">
              <a:rPr lang="tr-TR" smtClean="0"/>
              <a:t>‹#›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1517003166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Başlık, Dikey Meti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Unvan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tr-TR"/>
              <a:t>Asıl başlık stili için tıklatın</a:t>
            </a:r>
          </a:p>
        </p:txBody>
      </p:sp>
      <p:sp>
        <p:nvSpPr>
          <p:cNvPr id="3" name="Dikey Metin Yer Tutucusu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tr-TR"/>
              <a:t>Asıl metin stillerini düzenlemek için tıklatın</a:t>
            </a:r>
          </a:p>
          <a:p>
            <a:pPr lvl="1"/>
            <a:r>
              <a:rPr lang="tr-TR"/>
              <a:t>İkinci düzey</a:t>
            </a:r>
          </a:p>
          <a:p>
            <a:pPr lvl="2"/>
            <a:r>
              <a:rPr lang="tr-TR"/>
              <a:t>Üçüncü düzey</a:t>
            </a:r>
          </a:p>
          <a:p>
            <a:pPr lvl="3"/>
            <a:r>
              <a:rPr lang="tr-TR"/>
              <a:t>Dördüncü düzey</a:t>
            </a:r>
          </a:p>
          <a:p>
            <a:pPr lvl="4"/>
            <a:r>
              <a:rPr lang="tr-TR"/>
              <a:t>Beşinci düzey</a:t>
            </a:r>
          </a:p>
        </p:txBody>
      </p:sp>
      <p:sp>
        <p:nvSpPr>
          <p:cNvPr id="4" name="Veri Yer Tutucusu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45F048E-CFB1-4CD8-B043-B64B84A0BA8D}" type="datetimeFigureOut">
              <a:rPr lang="tr-TR" smtClean="0"/>
              <a:t>30.03.2018</a:t>
            </a:fld>
            <a:endParaRPr lang="tr-TR"/>
          </a:p>
        </p:txBody>
      </p:sp>
      <p:sp>
        <p:nvSpPr>
          <p:cNvPr id="5" name="Altbilgi Yer Tutucusu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r-TR"/>
          </a:p>
        </p:txBody>
      </p:sp>
      <p:sp>
        <p:nvSpPr>
          <p:cNvPr id="6" name="Slayt Numarası Yer Tutucusu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8C4C709-382F-4FB3-A7F5-D08D561CD263}" type="slidenum">
              <a:rPr lang="tr-TR" smtClean="0"/>
              <a:t>‹#›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3427558137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Dikey Başlık ve Meti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ikey Başlık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tr-TR"/>
              <a:t>Asıl başlık stili için tıklatın</a:t>
            </a:r>
          </a:p>
        </p:txBody>
      </p:sp>
      <p:sp>
        <p:nvSpPr>
          <p:cNvPr id="3" name="Dikey Metin Yer Tutucusu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tr-TR"/>
              <a:t>Asıl metin stillerini düzenlemek için tıklatın</a:t>
            </a:r>
          </a:p>
          <a:p>
            <a:pPr lvl="1"/>
            <a:r>
              <a:rPr lang="tr-TR"/>
              <a:t>İkinci düzey</a:t>
            </a:r>
          </a:p>
          <a:p>
            <a:pPr lvl="2"/>
            <a:r>
              <a:rPr lang="tr-TR"/>
              <a:t>Üçüncü düzey</a:t>
            </a:r>
          </a:p>
          <a:p>
            <a:pPr lvl="3"/>
            <a:r>
              <a:rPr lang="tr-TR"/>
              <a:t>Dördüncü düzey</a:t>
            </a:r>
          </a:p>
          <a:p>
            <a:pPr lvl="4"/>
            <a:r>
              <a:rPr lang="tr-TR"/>
              <a:t>Beşinci düzey</a:t>
            </a:r>
          </a:p>
        </p:txBody>
      </p:sp>
      <p:sp>
        <p:nvSpPr>
          <p:cNvPr id="4" name="Veri Yer Tutucusu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45F048E-CFB1-4CD8-B043-B64B84A0BA8D}" type="datetimeFigureOut">
              <a:rPr lang="tr-TR" smtClean="0"/>
              <a:t>30.03.2018</a:t>
            </a:fld>
            <a:endParaRPr lang="tr-TR"/>
          </a:p>
        </p:txBody>
      </p:sp>
      <p:sp>
        <p:nvSpPr>
          <p:cNvPr id="5" name="Altbilgi Yer Tutucusu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r-TR"/>
          </a:p>
        </p:txBody>
      </p:sp>
      <p:sp>
        <p:nvSpPr>
          <p:cNvPr id="6" name="Slayt Numarası Yer Tutucusu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8C4C709-382F-4FB3-A7F5-D08D561CD263}" type="slidenum">
              <a:rPr lang="tr-TR" smtClean="0"/>
              <a:t>‹#›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3461830242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Başlık ve İçeri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Unvan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tr-TR"/>
              <a:t>Asıl başlık stili için tıklatın</a:t>
            </a:r>
          </a:p>
        </p:txBody>
      </p:sp>
      <p:sp>
        <p:nvSpPr>
          <p:cNvPr id="3" name="İçerik Yer Tutucusu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tr-TR"/>
              <a:t>Asıl metin stillerini düzenlemek için tıklatın</a:t>
            </a:r>
          </a:p>
          <a:p>
            <a:pPr lvl="1"/>
            <a:r>
              <a:rPr lang="tr-TR"/>
              <a:t>İkinci düzey</a:t>
            </a:r>
          </a:p>
          <a:p>
            <a:pPr lvl="2"/>
            <a:r>
              <a:rPr lang="tr-TR"/>
              <a:t>Üçüncü düzey</a:t>
            </a:r>
          </a:p>
          <a:p>
            <a:pPr lvl="3"/>
            <a:r>
              <a:rPr lang="tr-TR"/>
              <a:t>Dördüncü düzey</a:t>
            </a:r>
          </a:p>
          <a:p>
            <a:pPr lvl="4"/>
            <a:r>
              <a:rPr lang="tr-TR"/>
              <a:t>Beşinci düzey</a:t>
            </a:r>
          </a:p>
        </p:txBody>
      </p:sp>
      <p:sp>
        <p:nvSpPr>
          <p:cNvPr id="4" name="Veri Yer Tutucusu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45F048E-CFB1-4CD8-B043-B64B84A0BA8D}" type="datetimeFigureOut">
              <a:rPr lang="tr-TR" smtClean="0"/>
              <a:t>30.03.2018</a:t>
            </a:fld>
            <a:endParaRPr lang="tr-TR"/>
          </a:p>
        </p:txBody>
      </p:sp>
      <p:sp>
        <p:nvSpPr>
          <p:cNvPr id="5" name="Altbilgi Yer Tutucusu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r-TR"/>
          </a:p>
        </p:txBody>
      </p:sp>
      <p:sp>
        <p:nvSpPr>
          <p:cNvPr id="6" name="Slayt Numarası Yer Tutucusu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8C4C709-382F-4FB3-A7F5-D08D561CD263}" type="slidenum">
              <a:rPr lang="tr-TR" smtClean="0"/>
              <a:t>‹#›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3583795186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Bölüm Üstbilgis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Unvan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tr-TR"/>
              <a:t>Asıl başlık stili için tıklatın</a:t>
            </a:r>
          </a:p>
        </p:txBody>
      </p:sp>
      <p:sp>
        <p:nvSpPr>
          <p:cNvPr id="3" name="Metin Yer Tutucusu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tr-TR"/>
              <a:t>Asıl metin stillerini düzenlemek için tıklatın</a:t>
            </a:r>
          </a:p>
        </p:txBody>
      </p:sp>
      <p:sp>
        <p:nvSpPr>
          <p:cNvPr id="4" name="Veri Yer Tutucusu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45F048E-CFB1-4CD8-B043-B64B84A0BA8D}" type="datetimeFigureOut">
              <a:rPr lang="tr-TR" smtClean="0"/>
              <a:t>30.03.2018</a:t>
            </a:fld>
            <a:endParaRPr lang="tr-TR"/>
          </a:p>
        </p:txBody>
      </p:sp>
      <p:sp>
        <p:nvSpPr>
          <p:cNvPr id="5" name="Altbilgi Yer Tutucusu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r-TR"/>
          </a:p>
        </p:txBody>
      </p:sp>
      <p:sp>
        <p:nvSpPr>
          <p:cNvPr id="6" name="Slayt Numarası Yer Tutucusu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8C4C709-382F-4FB3-A7F5-D08D561CD263}" type="slidenum">
              <a:rPr lang="tr-TR" smtClean="0"/>
              <a:t>‹#›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1803491557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İki İçeri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Unvan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tr-TR"/>
              <a:t>Asıl başlık stili için tıklatın</a:t>
            </a:r>
          </a:p>
        </p:txBody>
      </p:sp>
      <p:sp>
        <p:nvSpPr>
          <p:cNvPr id="3" name="İçerik Yer Tutucusu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tr-TR"/>
              <a:t>Asıl metin stillerini düzenlemek için tıklatın</a:t>
            </a:r>
          </a:p>
          <a:p>
            <a:pPr lvl="1"/>
            <a:r>
              <a:rPr lang="tr-TR"/>
              <a:t>İkinci düzey</a:t>
            </a:r>
          </a:p>
          <a:p>
            <a:pPr lvl="2"/>
            <a:r>
              <a:rPr lang="tr-TR"/>
              <a:t>Üçüncü düzey</a:t>
            </a:r>
          </a:p>
          <a:p>
            <a:pPr lvl="3"/>
            <a:r>
              <a:rPr lang="tr-TR"/>
              <a:t>Dördüncü düzey</a:t>
            </a:r>
          </a:p>
          <a:p>
            <a:pPr lvl="4"/>
            <a:r>
              <a:rPr lang="tr-TR"/>
              <a:t>Beşinci düzey</a:t>
            </a:r>
          </a:p>
        </p:txBody>
      </p:sp>
      <p:sp>
        <p:nvSpPr>
          <p:cNvPr id="4" name="İçerik Yer Tutucusu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tr-TR"/>
              <a:t>Asıl metin stillerini düzenlemek için tıklatın</a:t>
            </a:r>
          </a:p>
          <a:p>
            <a:pPr lvl="1"/>
            <a:r>
              <a:rPr lang="tr-TR"/>
              <a:t>İkinci düzey</a:t>
            </a:r>
          </a:p>
          <a:p>
            <a:pPr lvl="2"/>
            <a:r>
              <a:rPr lang="tr-TR"/>
              <a:t>Üçüncü düzey</a:t>
            </a:r>
          </a:p>
          <a:p>
            <a:pPr lvl="3"/>
            <a:r>
              <a:rPr lang="tr-TR"/>
              <a:t>Dördüncü düzey</a:t>
            </a:r>
          </a:p>
          <a:p>
            <a:pPr lvl="4"/>
            <a:r>
              <a:rPr lang="tr-TR"/>
              <a:t>Beşinci düzey</a:t>
            </a:r>
          </a:p>
        </p:txBody>
      </p:sp>
      <p:sp>
        <p:nvSpPr>
          <p:cNvPr id="5" name="Veri Yer Tutucusu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45F048E-CFB1-4CD8-B043-B64B84A0BA8D}" type="datetimeFigureOut">
              <a:rPr lang="tr-TR" smtClean="0"/>
              <a:t>30.03.2018</a:t>
            </a:fld>
            <a:endParaRPr lang="tr-TR"/>
          </a:p>
        </p:txBody>
      </p:sp>
      <p:sp>
        <p:nvSpPr>
          <p:cNvPr id="6" name="Altbilgi Yer Tutucusu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r-TR"/>
          </a:p>
        </p:txBody>
      </p:sp>
      <p:sp>
        <p:nvSpPr>
          <p:cNvPr id="7" name="Slayt Numarası Yer Tutucusu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8C4C709-382F-4FB3-A7F5-D08D561CD263}" type="slidenum">
              <a:rPr lang="tr-TR" smtClean="0"/>
              <a:t>‹#›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5982677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Karşılaştırm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Unvan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tr-TR"/>
              <a:t>Asıl başlık stili için tıklatın</a:t>
            </a:r>
          </a:p>
        </p:txBody>
      </p:sp>
      <p:sp>
        <p:nvSpPr>
          <p:cNvPr id="3" name="Metin Yer Tutucusu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tr-TR"/>
              <a:t>Asıl metin stillerini düzenlemek için tıklatın</a:t>
            </a:r>
          </a:p>
        </p:txBody>
      </p:sp>
      <p:sp>
        <p:nvSpPr>
          <p:cNvPr id="4" name="İçerik Yer Tutucusu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tr-TR"/>
              <a:t>Asıl metin stillerini düzenlemek için tıklatın</a:t>
            </a:r>
          </a:p>
          <a:p>
            <a:pPr lvl="1"/>
            <a:r>
              <a:rPr lang="tr-TR"/>
              <a:t>İkinci düzey</a:t>
            </a:r>
          </a:p>
          <a:p>
            <a:pPr lvl="2"/>
            <a:r>
              <a:rPr lang="tr-TR"/>
              <a:t>Üçüncü düzey</a:t>
            </a:r>
          </a:p>
          <a:p>
            <a:pPr lvl="3"/>
            <a:r>
              <a:rPr lang="tr-TR"/>
              <a:t>Dördüncü düzey</a:t>
            </a:r>
          </a:p>
          <a:p>
            <a:pPr lvl="4"/>
            <a:r>
              <a:rPr lang="tr-TR"/>
              <a:t>Beşinci düzey</a:t>
            </a:r>
          </a:p>
        </p:txBody>
      </p:sp>
      <p:sp>
        <p:nvSpPr>
          <p:cNvPr id="5" name="Metin Yer Tutucusu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tr-TR"/>
              <a:t>Asıl metin stillerini düzenlemek için tıklatın</a:t>
            </a:r>
          </a:p>
        </p:txBody>
      </p:sp>
      <p:sp>
        <p:nvSpPr>
          <p:cNvPr id="6" name="İçerik Yer Tutucusu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tr-TR"/>
              <a:t>Asıl metin stillerini düzenlemek için tıklatın</a:t>
            </a:r>
          </a:p>
          <a:p>
            <a:pPr lvl="1"/>
            <a:r>
              <a:rPr lang="tr-TR"/>
              <a:t>İkinci düzey</a:t>
            </a:r>
          </a:p>
          <a:p>
            <a:pPr lvl="2"/>
            <a:r>
              <a:rPr lang="tr-TR"/>
              <a:t>Üçüncü düzey</a:t>
            </a:r>
          </a:p>
          <a:p>
            <a:pPr lvl="3"/>
            <a:r>
              <a:rPr lang="tr-TR"/>
              <a:t>Dördüncü düzey</a:t>
            </a:r>
          </a:p>
          <a:p>
            <a:pPr lvl="4"/>
            <a:r>
              <a:rPr lang="tr-TR"/>
              <a:t>Beşinci düzey</a:t>
            </a:r>
          </a:p>
        </p:txBody>
      </p:sp>
      <p:sp>
        <p:nvSpPr>
          <p:cNvPr id="7" name="Veri Yer Tutucusu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45F048E-CFB1-4CD8-B043-B64B84A0BA8D}" type="datetimeFigureOut">
              <a:rPr lang="tr-TR" smtClean="0"/>
              <a:t>30.03.2018</a:t>
            </a:fld>
            <a:endParaRPr lang="tr-TR"/>
          </a:p>
        </p:txBody>
      </p:sp>
      <p:sp>
        <p:nvSpPr>
          <p:cNvPr id="8" name="Altbilgi Yer Tutucusu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r-TR"/>
          </a:p>
        </p:txBody>
      </p:sp>
      <p:sp>
        <p:nvSpPr>
          <p:cNvPr id="9" name="Slayt Numarası Yer Tutucusu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8C4C709-382F-4FB3-A7F5-D08D561CD263}" type="slidenum">
              <a:rPr lang="tr-TR" smtClean="0"/>
              <a:t>‹#›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3966297071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Yalnızca Başlı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Unvan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tr-TR"/>
              <a:t>Asıl başlık stili için tıklatın</a:t>
            </a:r>
          </a:p>
        </p:txBody>
      </p:sp>
      <p:sp>
        <p:nvSpPr>
          <p:cNvPr id="3" name="Veri Yer Tutucusu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45F048E-CFB1-4CD8-B043-B64B84A0BA8D}" type="datetimeFigureOut">
              <a:rPr lang="tr-TR" smtClean="0"/>
              <a:t>30.03.2018</a:t>
            </a:fld>
            <a:endParaRPr lang="tr-TR"/>
          </a:p>
        </p:txBody>
      </p:sp>
      <p:sp>
        <p:nvSpPr>
          <p:cNvPr id="4" name="Altbilgi Yer Tutucusu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r-TR"/>
          </a:p>
        </p:txBody>
      </p:sp>
      <p:sp>
        <p:nvSpPr>
          <p:cNvPr id="5" name="Slayt Numarası Yer Tutucusu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8C4C709-382F-4FB3-A7F5-D08D561CD263}" type="slidenum">
              <a:rPr lang="tr-TR" smtClean="0"/>
              <a:t>‹#›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2634838337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oş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i Yer Tutucusu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45F048E-CFB1-4CD8-B043-B64B84A0BA8D}" type="datetimeFigureOut">
              <a:rPr lang="tr-TR" smtClean="0"/>
              <a:t>30.03.2018</a:t>
            </a:fld>
            <a:endParaRPr lang="tr-TR"/>
          </a:p>
        </p:txBody>
      </p:sp>
      <p:sp>
        <p:nvSpPr>
          <p:cNvPr id="3" name="Altbilgi Yer Tutucusu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r-TR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8C4C709-382F-4FB3-A7F5-D08D561CD263}" type="slidenum">
              <a:rPr lang="tr-TR" smtClean="0"/>
              <a:t>‹#›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2397263716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Başlıklı İçeri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Unvan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tr-TR"/>
              <a:t>Asıl başlık stili için tıklatın</a:t>
            </a:r>
          </a:p>
        </p:txBody>
      </p:sp>
      <p:sp>
        <p:nvSpPr>
          <p:cNvPr id="3" name="İçerik Yer Tutucusu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tr-TR"/>
              <a:t>Asıl metin stillerini düzenlemek için tıklatın</a:t>
            </a:r>
          </a:p>
          <a:p>
            <a:pPr lvl="1"/>
            <a:r>
              <a:rPr lang="tr-TR"/>
              <a:t>İkinci düzey</a:t>
            </a:r>
          </a:p>
          <a:p>
            <a:pPr lvl="2"/>
            <a:r>
              <a:rPr lang="tr-TR"/>
              <a:t>Üçüncü düzey</a:t>
            </a:r>
          </a:p>
          <a:p>
            <a:pPr lvl="3"/>
            <a:r>
              <a:rPr lang="tr-TR"/>
              <a:t>Dördüncü düzey</a:t>
            </a:r>
          </a:p>
          <a:p>
            <a:pPr lvl="4"/>
            <a:r>
              <a:rPr lang="tr-TR"/>
              <a:t>Beşinci düzey</a:t>
            </a:r>
          </a:p>
        </p:txBody>
      </p:sp>
      <p:sp>
        <p:nvSpPr>
          <p:cNvPr id="4" name="Metin Yer Tutucusu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tr-TR"/>
              <a:t>Asıl metin stillerini düzenlemek için tıklatın</a:t>
            </a:r>
          </a:p>
        </p:txBody>
      </p:sp>
      <p:sp>
        <p:nvSpPr>
          <p:cNvPr id="5" name="Veri Yer Tutucusu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45F048E-CFB1-4CD8-B043-B64B84A0BA8D}" type="datetimeFigureOut">
              <a:rPr lang="tr-TR" smtClean="0"/>
              <a:t>30.03.2018</a:t>
            </a:fld>
            <a:endParaRPr lang="tr-TR"/>
          </a:p>
        </p:txBody>
      </p:sp>
      <p:sp>
        <p:nvSpPr>
          <p:cNvPr id="6" name="Altbilgi Yer Tutucusu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r-TR"/>
          </a:p>
        </p:txBody>
      </p:sp>
      <p:sp>
        <p:nvSpPr>
          <p:cNvPr id="7" name="Slayt Numarası Yer Tutucusu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8C4C709-382F-4FB3-A7F5-D08D561CD263}" type="slidenum">
              <a:rPr lang="tr-TR" smtClean="0"/>
              <a:t>‹#›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1615608708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Başlıklı Resi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Unvan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tr-TR"/>
              <a:t>Asıl başlık stili için tıklatın</a:t>
            </a:r>
          </a:p>
        </p:txBody>
      </p:sp>
      <p:sp>
        <p:nvSpPr>
          <p:cNvPr id="3" name="Resim Yer Tutucusu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tr-TR"/>
          </a:p>
        </p:txBody>
      </p:sp>
      <p:sp>
        <p:nvSpPr>
          <p:cNvPr id="4" name="Metin Yer Tutucusu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tr-TR"/>
              <a:t>Asıl metin stillerini düzenlemek için tıklatın</a:t>
            </a:r>
          </a:p>
        </p:txBody>
      </p:sp>
      <p:sp>
        <p:nvSpPr>
          <p:cNvPr id="5" name="Veri Yer Tutucusu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45F048E-CFB1-4CD8-B043-B64B84A0BA8D}" type="datetimeFigureOut">
              <a:rPr lang="tr-TR" smtClean="0"/>
              <a:t>30.03.2018</a:t>
            </a:fld>
            <a:endParaRPr lang="tr-TR"/>
          </a:p>
        </p:txBody>
      </p:sp>
      <p:sp>
        <p:nvSpPr>
          <p:cNvPr id="6" name="Altbilgi Yer Tutucusu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r-TR"/>
          </a:p>
        </p:txBody>
      </p:sp>
      <p:sp>
        <p:nvSpPr>
          <p:cNvPr id="7" name="Slayt Numarası Yer Tutucusu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8C4C709-382F-4FB3-A7F5-D08D561CD263}" type="slidenum">
              <a:rPr lang="tr-TR" smtClean="0"/>
              <a:t>‹#›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3552658370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Başlık Yer Tutucusu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tr-TR"/>
              <a:t>Asıl başlık stili için tıklatın</a:t>
            </a:r>
          </a:p>
        </p:txBody>
      </p:sp>
      <p:sp>
        <p:nvSpPr>
          <p:cNvPr id="3" name="Metin Yer Tutucusu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tr-TR"/>
              <a:t>Asıl metin stillerini düzenlemek için tıklatın</a:t>
            </a:r>
          </a:p>
          <a:p>
            <a:pPr lvl="1"/>
            <a:r>
              <a:rPr lang="tr-TR"/>
              <a:t>İkinci düzey</a:t>
            </a:r>
          </a:p>
          <a:p>
            <a:pPr lvl="2"/>
            <a:r>
              <a:rPr lang="tr-TR"/>
              <a:t>Üçüncü düzey</a:t>
            </a:r>
          </a:p>
          <a:p>
            <a:pPr lvl="3"/>
            <a:r>
              <a:rPr lang="tr-TR"/>
              <a:t>Dördüncü düzey</a:t>
            </a:r>
          </a:p>
          <a:p>
            <a:pPr lvl="4"/>
            <a:r>
              <a:rPr lang="tr-TR"/>
              <a:t>Beşinci düzey</a:t>
            </a:r>
          </a:p>
        </p:txBody>
      </p:sp>
      <p:sp>
        <p:nvSpPr>
          <p:cNvPr id="4" name="Veri Yer Tutucusu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245F048E-CFB1-4CD8-B043-B64B84A0BA8D}" type="datetimeFigureOut">
              <a:rPr lang="tr-TR" smtClean="0"/>
              <a:t>30.03.2018</a:t>
            </a:fld>
            <a:endParaRPr lang="tr-TR"/>
          </a:p>
        </p:txBody>
      </p:sp>
      <p:sp>
        <p:nvSpPr>
          <p:cNvPr id="5" name="Altbilgi Yer Tutucusu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tr-TR"/>
          </a:p>
        </p:txBody>
      </p:sp>
      <p:sp>
        <p:nvSpPr>
          <p:cNvPr id="6" name="Slayt Numarası Yer Tutucusu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08C4C709-382F-4FB3-A7F5-D08D561CD263}" type="slidenum">
              <a:rPr lang="tr-TR" smtClean="0"/>
              <a:t>‹#›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392785404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tr-T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8" Type="http://schemas.openxmlformats.org/officeDocument/2006/relationships/image" Target="../media/image6.emf"/><Relationship Id="rId3" Type="http://schemas.openxmlformats.org/officeDocument/2006/relationships/image" Target="../media/image1.png"/><Relationship Id="rId7" Type="http://schemas.openxmlformats.org/officeDocument/2006/relationships/image" Target="../media/image5.emf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4.emf"/><Relationship Id="rId5" Type="http://schemas.openxmlformats.org/officeDocument/2006/relationships/image" Target="../media/image3.emf"/><Relationship Id="rId4" Type="http://schemas.openxmlformats.org/officeDocument/2006/relationships/image" Target="../media/image2.png"/><Relationship Id="rId9" Type="http://schemas.openxmlformats.org/officeDocument/2006/relationships/image" Target="../media/image7.emf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emf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8.emf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emf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1.jpg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jp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8.emf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emf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20.emf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emf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21.emf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emf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22.emf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emf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23.emf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emf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24.emf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emf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25.emf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emf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26.emf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emf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10.emf"/><Relationship Id="rId4" Type="http://schemas.openxmlformats.org/officeDocument/2006/relationships/image" Target="../media/image9.emf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emf"/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27.emf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emf"/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2.xml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emf"/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2.xml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emf"/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2.xml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emf"/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2.xml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emf"/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2.xml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emf"/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2.xml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emf"/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2.xml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emf"/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2.xml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emf"/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emf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1.jpg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emf"/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2.xml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emf"/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2.xml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emf"/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2.xml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emf"/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2.xml"/></Relationships>
</file>

<file path=ppt/slides/_rels/slide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emf"/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2.xml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emf"/><Relationship Id="rId2" Type="http://schemas.openxmlformats.org/officeDocument/2006/relationships/notesSlide" Target="../notesSlides/notesSlide35.xml"/><Relationship Id="rId1" Type="http://schemas.openxmlformats.org/officeDocument/2006/relationships/slideLayout" Target="../slideLayouts/slideLayout2.xml"/></Relationships>
</file>

<file path=ppt/slides/_rels/slide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emf"/><Relationship Id="rId2" Type="http://schemas.openxmlformats.org/officeDocument/2006/relationships/notesSlide" Target="../notesSlides/notesSlide36.xml"/><Relationship Id="rId1" Type="http://schemas.openxmlformats.org/officeDocument/2006/relationships/slideLayout" Target="../slideLayouts/slideLayout2.xml"/></Relationships>
</file>

<file path=ppt/slides/_rels/slide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emf"/><Relationship Id="rId2" Type="http://schemas.openxmlformats.org/officeDocument/2006/relationships/notesSlide" Target="../notesSlides/notesSlide37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28.emf"/></Relationships>
</file>

<file path=ppt/slides/_rels/slide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.jpg"/><Relationship Id="rId2" Type="http://schemas.openxmlformats.org/officeDocument/2006/relationships/notesSlide" Target="../notesSlides/notesSlide38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8.emf"/></Relationships>
</file>

<file path=ppt/slides/_rels/slide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emf"/><Relationship Id="rId2" Type="http://schemas.openxmlformats.org/officeDocument/2006/relationships/notesSlide" Target="../notesSlides/notesSlide39.xml"/><Relationship Id="rId1" Type="http://schemas.openxmlformats.org/officeDocument/2006/relationships/slideLayout" Target="../slideLayouts/slideLayout2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emf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2.emf"/></Relationships>
</file>

<file path=ppt/slides/_rels/slide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emf"/><Relationship Id="rId2" Type="http://schemas.openxmlformats.org/officeDocument/2006/relationships/notesSlide" Target="../notesSlides/notesSlide40.xml"/><Relationship Id="rId1" Type="http://schemas.openxmlformats.org/officeDocument/2006/relationships/slideLayout" Target="../slideLayouts/slideLayout2.xml"/></Relationships>
</file>

<file path=ppt/slides/_rels/slide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.jpg"/><Relationship Id="rId2" Type="http://schemas.openxmlformats.org/officeDocument/2006/relationships/notesSlide" Target="../notesSlides/notesSlide41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8.emf"/></Relationships>
</file>

<file path=ppt/slides/_rels/slide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emf"/><Relationship Id="rId2" Type="http://schemas.openxmlformats.org/officeDocument/2006/relationships/notesSlide" Target="../notesSlides/notesSlide42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32.emf"/><Relationship Id="rId4" Type="http://schemas.openxmlformats.org/officeDocument/2006/relationships/image" Target="../media/image31.emf"/></Relationships>
</file>

<file path=ppt/slides/_rels/slide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.emf"/><Relationship Id="rId2" Type="http://schemas.openxmlformats.org/officeDocument/2006/relationships/notesSlide" Target="../notesSlides/notesSlide43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31.emf"/><Relationship Id="rId4" Type="http://schemas.openxmlformats.org/officeDocument/2006/relationships/image" Target="../media/image8.emf"/></Relationships>
</file>

<file path=ppt/slides/_rels/slide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.emf"/><Relationship Id="rId2" Type="http://schemas.openxmlformats.org/officeDocument/2006/relationships/notesSlide" Target="../notesSlides/notesSlide44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31.emf"/><Relationship Id="rId4" Type="http://schemas.openxmlformats.org/officeDocument/2006/relationships/image" Target="../media/image8.emf"/></Relationships>
</file>

<file path=ppt/slides/_rels/slide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.emf"/><Relationship Id="rId2" Type="http://schemas.openxmlformats.org/officeDocument/2006/relationships/notesSlide" Target="../notesSlides/notesSlide45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31.emf"/><Relationship Id="rId4" Type="http://schemas.openxmlformats.org/officeDocument/2006/relationships/image" Target="../media/image8.emf"/></Relationships>
</file>

<file path=ppt/slides/_rels/slide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.emf"/><Relationship Id="rId2" Type="http://schemas.openxmlformats.org/officeDocument/2006/relationships/notesSlide" Target="../notesSlides/notesSlide46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31.emf"/><Relationship Id="rId4" Type="http://schemas.openxmlformats.org/officeDocument/2006/relationships/image" Target="../media/image8.emf"/></Relationships>
</file>

<file path=ppt/slides/_rels/slide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.jpg"/><Relationship Id="rId2" Type="http://schemas.openxmlformats.org/officeDocument/2006/relationships/notesSlide" Target="../notesSlides/notesSlide47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8.emf"/></Relationships>
</file>

<file path=ppt/slides/_rels/slide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emf"/><Relationship Id="rId7" Type="http://schemas.openxmlformats.org/officeDocument/2006/relationships/image" Target="../media/image41.emf"/><Relationship Id="rId2" Type="http://schemas.openxmlformats.org/officeDocument/2006/relationships/notesSlide" Target="../notesSlides/notesSlide48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40.emf"/><Relationship Id="rId5" Type="http://schemas.openxmlformats.org/officeDocument/2006/relationships/image" Target="../media/image39.emf"/><Relationship Id="rId4" Type="http://schemas.openxmlformats.org/officeDocument/2006/relationships/image" Target="../media/image38.emf"/></Relationships>
</file>

<file path=ppt/slides/_rels/slide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emf"/><Relationship Id="rId2" Type="http://schemas.openxmlformats.org/officeDocument/2006/relationships/notesSlide" Target="../notesSlides/notesSlide49.xml"/><Relationship Id="rId1" Type="http://schemas.openxmlformats.org/officeDocument/2006/relationships/slideLayout" Target="../slideLayouts/slideLayout2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8.emf"/></Relationships>
</file>

<file path=ppt/slides/_rels/slide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2.jpg"/><Relationship Id="rId2" Type="http://schemas.openxmlformats.org/officeDocument/2006/relationships/notesSlide" Target="../notesSlides/notesSlide50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8.emf"/></Relationships>
</file>

<file path=ppt/slides/_rels/slide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emf"/><Relationship Id="rId2" Type="http://schemas.openxmlformats.org/officeDocument/2006/relationships/notesSlide" Target="../notesSlides/notesSlide51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43.emf"/></Relationships>
</file>

<file path=ppt/slides/_rels/slide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emf"/><Relationship Id="rId2" Type="http://schemas.openxmlformats.org/officeDocument/2006/relationships/notesSlide" Target="../notesSlides/notesSlide52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43.emf"/></Relationships>
</file>

<file path=ppt/slides/_rels/slide53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.xml"/><Relationship Id="rId2" Type="http://schemas.openxmlformats.org/officeDocument/2006/relationships/video" Target="../media/media1.mp4"/><Relationship Id="rId1" Type="http://schemas.microsoft.com/office/2007/relationships/media" Target="../media/media1.mp4"/><Relationship Id="rId5" Type="http://schemas.openxmlformats.org/officeDocument/2006/relationships/image" Target="../media/image44.png"/><Relationship Id="rId4" Type="http://schemas.openxmlformats.org/officeDocument/2006/relationships/image" Target="../media/image8.emf"/></Relationships>
</file>

<file path=ppt/slides/_rels/slide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emf"/><Relationship Id="rId7" Type="http://schemas.openxmlformats.org/officeDocument/2006/relationships/image" Target="../media/image48.emf"/><Relationship Id="rId2" Type="http://schemas.openxmlformats.org/officeDocument/2006/relationships/notesSlide" Target="../notesSlides/notesSlide53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47.emf"/><Relationship Id="rId5" Type="http://schemas.openxmlformats.org/officeDocument/2006/relationships/image" Target="../media/image46.emf"/><Relationship Id="rId4" Type="http://schemas.openxmlformats.org/officeDocument/2006/relationships/image" Target="../media/image45.emf"/></Relationships>
</file>

<file path=ppt/slides/_rels/slide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9.jpg"/><Relationship Id="rId2" Type="http://schemas.openxmlformats.org/officeDocument/2006/relationships/notesSlide" Target="../notesSlides/notesSlide54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8.emf"/></Relationships>
</file>

<file path=ppt/slides/_rels/slide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emf"/><Relationship Id="rId2" Type="http://schemas.openxmlformats.org/officeDocument/2006/relationships/notesSlide" Target="../notesSlides/notesSlide55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51.emf"/><Relationship Id="rId4" Type="http://schemas.openxmlformats.org/officeDocument/2006/relationships/image" Target="../media/image50.jpg"/></Relationships>
</file>

<file path=ppt/slides/_rels/slide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2.jpg"/><Relationship Id="rId2" Type="http://schemas.openxmlformats.org/officeDocument/2006/relationships/notesSlide" Target="../notesSlides/notesSlide56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8.emf"/></Relationships>
</file>

<file path=ppt/slides/_rels/slide58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emf"/><Relationship Id="rId2" Type="http://schemas.openxmlformats.org/officeDocument/2006/relationships/notesSlide" Target="../notesSlides/notesSlide57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53.emf"/></Relationships>
</file>

<file path=ppt/slides/_rels/slide59.xml.rels><?xml version="1.0" encoding="UTF-8" standalone="yes"?>
<Relationships xmlns="http://schemas.openxmlformats.org/package/2006/relationships"><Relationship Id="rId8" Type="http://schemas.openxmlformats.org/officeDocument/2006/relationships/image" Target="../media/image6.emf"/><Relationship Id="rId3" Type="http://schemas.openxmlformats.org/officeDocument/2006/relationships/image" Target="../media/image1.png"/><Relationship Id="rId7" Type="http://schemas.openxmlformats.org/officeDocument/2006/relationships/image" Target="../media/image5.emf"/><Relationship Id="rId2" Type="http://schemas.openxmlformats.org/officeDocument/2006/relationships/notesSlide" Target="../notesSlides/notesSlide58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4.emf"/><Relationship Id="rId5" Type="http://schemas.openxmlformats.org/officeDocument/2006/relationships/image" Target="../media/image55.emf"/><Relationship Id="rId4" Type="http://schemas.openxmlformats.org/officeDocument/2006/relationships/image" Target="../media/image54.emf"/><Relationship Id="rId9" Type="http://schemas.openxmlformats.org/officeDocument/2006/relationships/image" Target="../media/image7.emf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emf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2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emf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2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emf"/><Relationship Id="rId7" Type="http://schemas.openxmlformats.org/officeDocument/2006/relationships/image" Target="../media/image17.emf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6.emf"/><Relationship Id="rId5" Type="http://schemas.openxmlformats.org/officeDocument/2006/relationships/image" Target="../media/image15.emf"/><Relationship Id="rId4" Type="http://schemas.openxmlformats.org/officeDocument/2006/relationships/image" Target="../media/image14.emf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emf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Resim 6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6" name="Resim 5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015064" y="0"/>
            <a:ext cx="4176936" cy="6858000"/>
          </a:xfrm>
          <a:prstGeom prst="rect">
            <a:avLst/>
          </a:prstGeom>
        </p:spPr>
      </p:pic>
      <p:sp>
        <p:nvSpPr>
          <p:cNvPr id="8" name="Dikdörtgen 7"/>
          <p:cNvSpPr/>
          <p:nvPr/>
        </p:nvSpPr>
        <p:spPr>
          <a:xfrm>
            <a:off x="8015064" y="0"/>
            <a:ext cx="4176936" cy="6858000"/>
          </a:xfrm>
          <a:prstGeom prst="rect">
            <a:avLst/>
          </a:prstGeom>
          <a:solidFill>
            <a:srgbClr val="EE742F">
              <a:alpha val="64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9" name="Dikdörtgen 8"/>
          <p:cNvSpPr/>
          <p:nvPr/>
        </p:nvSpPr>
        <p:spPr>
          <a:xfrm>
            <a:off x="8014557" y="0"/>
            <a:ext cx="181778" cy="6858000"/>
          </a:xfrm>
          <a:prstGeom prst="rect">
            <a:avLst/>
          </a:prstGeom>
          <a:solidFill>
            <a:srgbClr val="EE742F">
              <a:alpha val="64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grpSp>
        <p:nvGrpSpPr>
          <p:cNvPr id="1219" name="Grup 1218"/>
          <p:cNvGrpSpPr/>
          <p:nvPr/>
        </p:nvGrpSpPr>
        <p:grpSpPr>
          <a:xfrm>
            <a:off x="10715625" y="295275"/>
            <a:ext cx="1492250" cy="603250"/>
            <a:chOff x="10715625" y="295275"/>
            <a:chExt cx="1492250" cy="603250"/>
          </a:xfrm>
        </p:grpSpPr>
        <p:sp>
          <p:nvSpPr>
            <p:cNvPr id="14" name="Freeform 13"/>
            <p:cNvSpPr>
              <a:spLocks/>
            </p:cNvSpPr>
            <p:nvPr/>
          </p:nvSpPr>
          <p:spPr bwMode="auto">
            <a:xfrm>
              <a:off x="10715625" y="295275"/>
              <a:ext cx="1422400" cy="603250"/>
            </a:xfrm>
            <a:custGeom>
              <a:avLst/>
              <a:gdLst>
                <a:gd name="T0" fmla="*/ 98 w 464"/>
                <a:gd name="T1" fmla="*/ 0 h 195"/>
                <a:gd name="T2" fmla="*/ 464 w 464"/>
                <a:gd name="T3" fmla="*/ 0 h 195"/>
                <a:gd name="T4" fmla="*/ 464 w 464"/>
                <a:gd name="T5" fmla="*/ 195 h 195"/>
                <a:gd name="T6" fmla="*/ 98 w 464"/>
                <a:gd name="T7" fmla="*/ 195 h 195"/>
                <a:gd name="T8" fmla="*/ 0 w 464"/>
                <a:gd name="T9" fmla="*/ 98 h 195"/>
                <a:gd name="T10" fmla="*/ 0 w 464"/>
                <a:gd name="T11" fmla="*/ 98 h 195"/>
                <a:gd name="T12" fmla="*/ 98 w 464"/>
                <a:gd name="T13" fmla="*/ 0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4" h="195">
                  <a:moveTo>
                    <a:pt x="98" y="0"/>
                  </a:moveTo>
                  <a:cubicBezTo>
                    <a:pt x="464" y="0"/>
                    <a:pt x="464" y="0"/>
                    <a:pt x="464" y="0"/>
                  </a:cubicBezTo>
                  <a:cubicBezTo>
                    <a:pt x="464" y="195"/>
                    <a:pt x="464" y="195"/>
                    <a:pt x="464" y="195"/>
                  </a:cubicBezTo>
                  <a:cubicBezTo>
                    <a:pt x="98" y="195"/>
                    <a:pt x="98" y="195"/>
                    <a:pt x="98" y="195"/>
                  </a:cubicBezTo>
                  <a:cubicBezTo>
                    <a:pt x="44" y="195"/>
                    <a:pt x="0" y="151"/>
                    <a:pt x="0" y="98"/>
                  </a:cubicBezTo>
                  <a:cubicBezTo>
                    <a:pt x="0" y="98"/>
                    <a:pt x="0" y="98"/>
                    <a:pt x="0" y="98"/>
                  </a:cubicBezTo>
                  <a:cubicBezTo>
                    <a:pt x="0" y="44"/>
                    <a:pt x="44" y="0"/>
                    <a:pt x="98" y="0"/>
                  </a:cubicBez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5" name="Rectangle 14"/>
            <p:cNvSpPr>
              <a:spLocks noChangeArrowheads="1"/>
            </p:cNvSpPr>
            <p:nvPr/>
          </p:nvSpPr>
          <p:spPr bwMode="auto">
            <a:xfrm>
              <a:off x="12138025" y="295275"/>
              <a:ext cx="69850" cy="603250"/>
            </a:xfrm>
            <a:prstGeom prst="rect">
              <a:avLst/>
            </a:prstGeom>
            <a:solidFill>
              <a:srgbClr val="0C6E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6" name="Metin kutusu 15"/>
            <p:cNvSpPr txBox="1"/>
            <p:nvPr/>
          </p:nvSpPr>
          <p:spPr>
            <a:xfrm>
              <a:off x="10965588" y="409059"/>
              <a:ext cx="102438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tr-TR" b="1" dirty="0">
                  <a:solidFill>
                    <a:schemeClr val="bg1"/>
                  </a:solidFill>
                </a:rPr>
                <a:t>Ortaokul</a:t>
              </a:r>
            </a:p>
          </p:txBody>
        </p:sp>
      </p:grpSp>
      <p:grpSp>
        <p:nvGrpSpPr>
          <p:cNvPr id="1218" name="Grup 1217"/>
          <p:cNvGrpSpPr/>
          <p:nvPr/>
        </p:nvGrpSpPr>
        <p:grpSpPr>
          <a:xfrm>
            <a:off x="437373" y="218649"/>
            <a:ext cx="5117420" cy="2470755"/>
            <a:chOff x="437373" y="218649"/>
            <a:chExt cx="5117420" cy="2470755"/>
          </a:xfrm>
        </p:grpSpPr>
        <p:sp>
          <p:nvSpPr>
            <p:cNvPr id="17" name="Metin kutusu 16"/>
            <p:cNvSpPr txBox="1"/>
            <p:nvPr/>
          </p:nvSpPr>
          <p:spPr>
            <a:xfrm>
              <a:off x="439738" y="218649"/>
              <a:ext cx="4822923" cy="16312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tr-TR" sz="10000" b="1" dirty="0">
                  <a:solidFill>
                    <a:srgbClr val="EE742F"/>
                  </a:solidFill>
                </a:rPr>
                <a:t>SAĞLIKLI</a:t>
              </a:r>
            </a:p>
          </p:txBody>
        </p:sp>
        <p:sp>
          <p:nvSpPr>
            <p:cNvPr id="19" name="Metin kutusu 18"/>
            <p:cNvSpPr txBox="1"/>
            <p:nvPr/>
          </p:nvSpPr>
          <p:spPr>
            <a:xfrm>
              <a:off x="437373" y="1489075"/>
              <a:ext cx="5117420" cy="12003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tr-TR" sz="7200" b="1" dirty="0" smtClean="0">
                  <a:solidFill>
                    <a:srgbClr val="231F20"/>
                  </a:solidFill>
                </a:rPr>
                <a:t>YAŞIYORUM</a:t>
              </a:r>
              <a:endParaRPr lang="tr-TR" sz="7200" b="1" dirty="0">
                <a:solidFill>
                  <a:srgbClr val="231F20"/>
                </a:solidFill>
              </a:endParaRPr>
            </a:p>
          </p:txBody>
        </p:sp>
      </p:grpSp>
      <p:pic>
        <p:nvPicPr>
          <p:cNvPr id="21" name="Resim 20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463937" y="5222803"/>
            <a:ext cx="3723158" cy="1080000"/>
          </a:xfrm>
          <a:prstGeom prst="rect">
            <a:avLst/>
          </a:prstGeom>
        </p:spPr>
      </p:pic>
      <p:pic>
        <p:nvPicPr>
          <p:cNvPr id="18" name="Resim 17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710833" y="3068302"/>
            <a:ext cx="891528" cy="891528"/>
          </a:xfrm>
          <a:prstGeom prst="rect">
            <a:avLst/>
          </a:prstGeom>
        </p:spPr>
      </p:pic>
      <p:pic>
        <p:nvPicPr>
          <p:cNvPr id="20" name="Resim 19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1895987" y="3102051"/>
            <a:ext cx="828965" cy="797683"/>
          </a:xfrm>
          <a:prstGeom prst="rect">
            <a:avLst/>
          </a:prstGeom>
        </p:spPr>
      </p:pic>
      <p:pic>
        <p:nvPicPr>
          <p:cNvPr id="22" name="Resim 21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3027595" y="3102051"/>
            <a:ext cx="922810" cy="797683"/>
          </a:xfrm>
          <a:prstGeom prst="rect">
            <a:avLst/>
          </a:prstGeom>
        </p:spPr>
      </p:pic>
      <p:pic>
        <p:nvPicPr>
          <p:cNvPr id="23" name="Resim 22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4270535" y="3068302"/>
            <a:ext cx="672556" cy="89152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5570541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2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2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500"/>
                            </p:stCondLst>
                            <p:childTnLst>
                              <p:par>
                                <p:cTn id="14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2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" dur="2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750"/>
                            </p:stCondLst>
                            <p:childTnLst>
                              <p:par>
                                <p:cTn id="1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250"/>
                                        <p:tgtEl>
                                          <p:spTgt spid="12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250" fill="hold"/>
                                        <p:tgtEl>
                                          <p:spTgt spid="12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250" fill="hold"/>
                                        <p:tgtEl>
                                          <p:spTgt spid="12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000"/>
                            </p:stCondLst>
                            <p:childTnLst>
                              <p:par>
                                <p:cTn id="2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25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1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1250"/>
                            </p:stCondLst>
                            <p:childTnLst>
                              <p:par>
                                <p:cTn id="34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1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1350"/>
                            </p:stCondLst>
                            <p:childTnLst>
                              <p:par>
                                <p:cTn id="38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1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1450"/>
                            </p:stCondLst>
                            <p:childTnLst>
                              <p:par>
                                <p:cTn id="4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1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  <p:bldP spid="9" grpId="0" animBg="1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895698" y="5567966"/>
                <a:ext cx="495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>
                    <a:solidFill>
                      <a:srgbClr val="B2B2B2"/>
                    </a:solidFill>
                  </a:rPr>
                  <a:t>10</a:t>
                </a:r>
              </a:p>
            </p:txBody>
          </p:sp>
        </p:grpSp>
      </p:grpSp>
      <p:grpSp>
        <p:nvGrpSpPr>
          <p:cNvPr id="2096" name="Grup 2095"/>
          <p:cNvGrpSpPr/>
          <p:nvPr/>
        </p:nvGrpSpPr>
        <p:grpSpPr>
          <a:xfrm>
            <a:off x="-6350" y="0"/>
            <a:ext cx="12201525" cy="339725"/>
            <a:chOff x="-6350" y="0"/>
            <a:chExt cx="12201525" cy="339725"/>
          </a:xfrm>
        </p:grpSpPr>
        <p:sp>
          <p:nvSpPr>
            <p:cNvPr id="2094" name="Freeform 70"/>
            <p:cNvSpPr>
              <a:spLocks/>
            </p:cNvSpPr>
            <p:nvPr/>
          </p:nvSpPr>
          <p:spPr bwMode="auto">
            <a:xfrm>
              <a:off x="1812925" y="0"/>
              <a:ext cx="10382250" cy="339725"/>
            </a:xfrm>
            <a:custGeom>
              <a:avLst/>
              <a:gdLst>
                <a:gd name="T0" fmla="*/ 207 w 6540"/>
                <a:gd name="T1" fmla="*/ 214 h 214"/>
                <a:gd name="T2" fmla="*/ 6540 w 6540"/>
                <a:gd name="T3" fmla="*/ 214 h 214"/>
                <a:gd name="T4" fmla="*/ 6540 w 6540"/>
                <a:gd name="T5" fmla="*/ 0 h 214"/>
                <a:gd name="T6" fmla="*/ 0 w 6540"/>
                <a:gd name="T7" fmla="*/ 0 h 214"/>
                <a:gd name="T8" fmla="*/ 207 w 6540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40" h="214">
                  <a:moveTo>
                    <a:pt x="207" y="214"/>
                  </a:moveTo>
                  <a:lnTo>
                    <a:pt x="6540" y="214"/>
                  </a:lnTo>
                  <a:lnTo>
                    <a:pt x="6540" y="0"/>
                  </a:lnTo>
                  <a:lnTo>
                    <a:pt x="0" y="0"/>
                  </a:lnTo>
                  <a:lnTo>
                    <a:pt x="207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5" name="Freeform 71"/>
            <p:cNvSpPr>
              <a:spLocks/>
            </p:cNvSpPr>
            <p:nvPr/>
          </p:nvSpPr>
          <p:spPr bwMode="auto">
            <a:xfrm>
              <a:off x="-6350" y="0"/>
              <a:ext cx="2105025" cy="339725"/>
            </a:xfrm>
            <a:custGeom>
              <a:avLst/>
              <a:gdLst>
                <a:gd name="T0" fmla="*/ 0 w 1326"/>
                <a:gd name="T1" fmla="*/ 214 h 214"/>
                <a:gd name="T2" fmla="*/ 1326 w 1326"/>
                <a:gd name="T3" fmla="*/ 214 h 214"/>
                <a:gd name="T4" fmla="*/ 1118 w 1326"/>
                <a:gd name="T5" fmla="*/ 0 h 214"/>
                <a:gd name="T6" fmla="*/ 0 w 1326"/>
                <a:gd name="T7" fmla="*/ 0 h 214"/>
                <a:gd name="T8" fmla="*/ 0 w 1326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6" h="214">
                  <a:moveTo>
                    <a:pt x="0" y="214"/>
                  </a:moveTo>
                  <a:lnTo>
                    <a:pt x="1326" y="214"/>
                  </a:lnTo>
                  <a:lnTo>
                    <a:pt x="1118" y="0"/>
                  </a:lnTo>
                  <a:lnTo>
                    <a:pt x="0" y="0"/>
                  </a:lnTo>
                  <a:lnTo>
                    <a:pt x="0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2103" name="Metin kutusu 2102"/>
          <p:cNvSpPr txBox="1"/>
          <p:nvPr/>
        </p:nvSpPr>
        <p:spPr>
          <a:xfrm>
            <a:off x="4369860" y="568325"/>
            <a:ext cx="3452292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tr-TR" sz="4800" b="1" dirty="0">
                <a:solidFill>
                  <a:srgbClr val="E61F4F"/>
                </a:solidFill>
              </a:rPr>
              <a:t>Güvenli Gıda</a:t>
            </a:r>
          </a:p>
        </p:txBody>
      </p:sp>
      <p:pic>
        <p:nvPicPr>
          <p:cNvPr id="2" name="Resim 1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707147" y="1692041"/>
            <a:ext cx="2777717" cy="3608169"/>
          </a:xfrm>
          <a:prstGeom prst="rect">
            <a:avLst/>
          </a:prstGeom>
        </p:spPr>
      </p:pic>
      <p:sp>
        <p:nvSpPr>
          <p:cNvPr id="96" name="Metin kutusu 95"/>
          <p:cNvSpPr txBox="1"/>
          <p:nvPr/>
        </p:nvSpPr>
        <p:spPr>
          <a:xfrm>
            <a:off x="1113505" y="2325200"/>
            <a:ext cx="3492751" cy="16312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tr-TR" sz="20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Her gıda güvenli olmaz.</a:t>
            </a:r>
          </a:p>
          <a:p>
            <a:pPr algn="r"/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Bazı gıdalar çok zararlı</a:t>
            </a:r>
          </a:p>
          <a:p>
            <a:pPr algn="r"/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koruyucu madde içerir, bazıları</a:t>
            </a:r>
          </a:p>
          <a:p>
            <a:pPr algn="r"/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uygun olmayan yerlerde üretilir,</a:t>
            </a:r>
          </a:p>
          <a:p>
            <a:pPr algn="r"/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bazıları da bayat olur.</a:t>
            </a:r>
          </a:p>
        </p:txBody>
      </p:sp>
      <p:sp>
        <p:nvSpPr>
          <p:cNvPr id="97" name="Metin kutusu 96"/>
          <p:cNvSpPr txBox="1"/>
          <p:nvPr/>
        </p:nvSpPr>
        <p:spPr>
          <a:xfrm>
            <a:off x="7585755" y="2325200"/>
            <a:ext cx="3343416" cy="132343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Gıdanın </a:t>
            </a:r>
            <a:r>
              <a:rPr lang="tr-TR" sz="20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güvenli ve hijyenik</a:t>
            </a:r>
          </a:p>
          <a:p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olması temiz ve hastalık yapan</a:t>
            </a:r>
          </a:p>
          <a:p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etkenlerden arındırılmış</a:t>
            </a:r>
          </a:p>
          <a:p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olması anlamına gelir.</a:t>
            </a:r>
          </a:p>
        </p:txBody>
      </p:sp>
    </p:spTree>
    <p:extLst>
      <p:ext uri="{BB962C8B-B14F-4D97-AF65-F5344CB8AC3E}">
        <p14:creationId xmlns:p14="http://schemas.microsoft.com/office/powerpoint/2010/main" val="399835000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0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750"/>
                            </p:stCondLst>
                            <p:childTnLst>
                              <p:par>
                                <p:cTn id="1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3" dur="25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6" dur="25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96" grpId="0"/>
      <p:bldP spid="97" grpId="0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579" y="5567966"/>
                <a:ext cx="495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>
                    <a:solidFill>
                      <a:srgbClr val="B2B2B2"/>
                    </a:solidFill>
                  </a:rPr>
                  <a:t>11</a:t>
                </a:r>
              </a:p>
            </p:txBody>
          </p:sp>
        </p:grpSp>
      </p:grpSp>
      <p:grpSp>
        <p:nvGrpSpPr>
          <p:cNvPr id="2096" name="Grup 2095"/>
          <p:cNvGrpSpPr/>
          <p:nvPr/>
        </p:nvGrpSpPr>
        <p:grpSpPr>
          <a:xfrm>
            <a:off x="-6350" y="0"/>
            <a:ext cx="12201525" cy="339725"/>
            <a:chOff x="-6350" y="0"/>
            <a:chExt cx="12201525" cy="339725"/>
          </a:xfrm>
        </p:grpSpPr>
        <p:sp>
          <p:nvSpPr>
            <p:cNvPr id="2094" name="Freeform 70"/>
            <p:cNvSpPr>
              <a:spLocks/>
            </p:cNvSpPr>
            <p:nvPr/>
          </p:nvSpPr>
          <p:spPr bwMode="auto">
            <a:xfrm>
              <a:off x="1812925" y="0"/>
              <a:ext cx="10382250" cy="339725"/>
            </a:xfrm>
            <a:custGeom>
              <a:avLst/>
              <a:gdLst>
                <a:gd name="T0" fmla="*/ 207 w 6540"/>
                <a:gd name="T1" fmla="*/ 214 h 214"/>
                <a:gd name="T2" fmla="*/ 6540 w 6540"/>
                <a:gd name="T3" fmla="*/ 214 h 214"/>
                <a:gd name="T4" fmla="*/ 6540 w 6540"/>
                <a:gd name="T5" fmla="*/ 0 h 214"/>
                <a:gd name="T6" fmla="*/ 0 w 6540"/>
                <a:gd name="T7" fmla="*/ 0 h 214"/>
                <a:gd name="T8" fmla="*/ 207 w 6540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40" h="214">
                  <a:moveTo>
                    <a:pt x="207" y="214"/>
                  </a:moveTo>
                  <a:lnTo>
                    <a:pt x="6540" y="214"/>
                  </a:lnTo>
                  <a:lnTo>
                    <a:pt x="6540" y="0"/>
                  </a:lnTo>
                  <a:lnTo>
                    <a:pt x="0" y="0"/>
                  </a:lnTo>
                  <a:lnTo>
                    <a:pt x="207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5" name="Freeform 71"/>
            <p:cNvSpPr>
              <a:spLocks/>
            </p:cNvSpPr>
            <p:nvPr/>
          </p:nvSpPr>
          <p:spPr bwMode="auto">
            <a:xfrm>
              <a:off x="-6350" y="0"/>
              <a:ext cx="2105025" cy="339725"/>
            </a:xfrm>
            <a:custGeom>
              <a:avLst/>
              <a:gdLst>
                <a:gd name="T0" fmla="*/ 0 w 1326"/>
                <a:gd name="T1" fmla="*/ 214 h 214"/>
                <a:gd name="T2" fmla="*/ 1326 w 1326"/>
                <a:gd name="T3" fmla="*/ 214 h 214"/>
                <a:gd name="T4" fmla="*/ 1118 w 1326"/>
                <a:gd name="T5" fmla="*/ 0 h 214"/>
                <a:gd name="T6" fmla="*/ 0 w 1326"/>
                <a:gd name="T7" fmla="*/ 0 h 214"/>
                <a:gd name="T8" fmla="*/ 0 w 1326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6" h="214">
                  <a:moveTo>
                    <a:pt x="0" y="214"/>
                  </a:moveTo>
                  <a:lnTo>
                    <a:pt x="1326" y="214"/>
                  </a:lnTo>
                  <a:lnTo>
                    <a:pt x="1118" y="0"/>
                  </a:lnTo>
                  <a:lnTo>
                    <a:pt x="0" y="0"/>
                  </a:lnTo>
                  <a:lnTo>
                    <a:pt x="0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2103" name="Metin kutusu 2102"/>
          <p:cNvSpPr txBox="1"/>
          <p:nvPr/>
        </p:nvSpPr>
        <p:spPr>
          <a:xfrm>
            <a:off x="652463" y="334367"/>
            <a:ext cx="8511497" cy="156966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b="1" dirty="0">
                <a:solidFill>
                  <a:srgbClr val="11A74F"/>
                </a:solidFill>
              </a:rPr>
              <a:t>Bunları Yaparsak Güvenli Gıdalar</a:t>
            </a:r>
          </a:p>
          <a:p>
            <a:r>
              <a:rPr lang="tr-TR" sz="4800" b="1" dirty="0">
                <a:solidFill>
                  <a:srgbClr val="11A74F"/>
                </a:solidFill>
              </a:rPr>
              <a:t>Tercih Etmiş Oluruz:</a:t>
            </a:r>
          </a:p>
        </p:txBody>
      </p:sp>
      <p:sp>
        <p:nvSpPr>
          <p:cNvPr id="2111" name="Metin kutusu 2110"/>
          <p:cNvSpPr txBox="1"/>
          <p:nvPr/>
        </p:nvSpPr>
        <p:spPr>
          <a:xfrm>
            <a:off x="1139825" y="1911832"/>
            <a:ext cx="6203621" cy="281461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Fastfood ve abur cubur tüketmeyin.</a:t>
            </a:r>
          </a:p>
          <a:p>
            <a:pPr>
              <a:lnSpc>
                <a:spcPct val="150000"/>
              </a:lnSpc>
            </a:pPr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Ürünlerin son kullanma tarihine dikkat edin.</a:t>
            </a:r>
          </a:p>
          <a:p>
            <a:pPr>
              <a:lnSpc>
                <a:spcPct val="150000"/>
              </a:lnSpc>
            </a:pPr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Seyyar satıcılardan açıkta satılan ürünleri almayın.</a:t>
            </a:r>
          </a:p>
          <a:p>
            <a:pPr>
              <a:lnSpc>
                <a:spcPct val="150000"/>
              </a:lnSpc>
            </a:pPr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Yiyeceklerin taze olmasına özen gösterin.</a:t>
            </a:r>
          </a:p>
          <a:p>
            <a:pPr>
              <a:lnSpc>
                <a:spcPct val="150000"/>
              </a:lnSpc>
            </a:pPr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Doğal besinleri tercih edin.</a:t>
            </a:r>
          </a:p>
          <a:p>
            <a:pPr>
              <a:lnSpc>
                <a:spcPct val="150000"/>
              </a:lnSpc>
            </a:pPr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Katkı maddesi, renklendirici içeren gıdalardan uzak durun.</a:t>
            </a:r>
          </a:p>
        </p:txBody>
      </p:sp>
      <p:sp>
        <p:nvSpPr>
          <p:cNvPr id="4" name="AutoShape 3"/>
          <p:cNvSpPr>
            <a:spLocks noChangeAspect="1" noChangeArrowheads="1" noTextEdit="1"/>
          </p:cNvSpPr>
          <p:nvPr/>
        </p:nvSpPr>
        <p:spPr bwMode="auto">
          <a:xfrm>
            <a:off x="960438" y="2438400"/>
            <a:ext cx="179387" cy="22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grpSp>
        <p:nvGrpSpPr>
          <p:cNvPr id="141" name="Grup 140"/>
          <p:cNvGrpSpPr/>
          <p:nvPr/>
        </p:nvGrpSpPr>
        <p:grpSpPr>
          <a:xfrm>
            <a:off x="10272428" y="2235993"/>
            <a:ext cx="584200" cy="762000"/>
            <a:chOff x="4483100" y="1557338"/>
            <a:chExt cx="584200" cy="762000"/>
          </a:xfrm>
        </p:grpSpPr>
        <p:sp>
          <p:nvSpPr>
            <p:cNvPr id="142" name="Freeform 25"/>
            <p:cNvSpPr>
              <a:spLocks/>
            </p:cNvSpPr>
            <p:nvPr/>
          </p:nvSpPr>
          <p:spPr bwMode="auto">
            <a:xfrm>
              <a:off x="4699000" y="1827213"/>
              <a:ext cx="246063" cy="128588"/>
            </a:xfrm>
            <a:custGeom>
              <a:avLst/>
              <a:gdLst>
                <a:gd name="T0" fmla="*/ 80 w 80"/>
                <a:gd name="T1" fmla="*/ 5 h 42"/>
                <a:gd name="T2" fmla="*/ 54 w 80"/>
                <a:gd name="T3" fmla="*/ 30 h 42"/>
                <a:gd name="T4" fmla="*/ 28 w 80"/>
                <a:gd name="T5" fmla="*/ 40 h 42"/>
                <a:gd name="T6" fmla="*/ 13 w 80"/>
                <a:gd name="T7" fmla="*/ 42 h 42"/>
                <a:gd name="T8" fmla="*/ 2 w 80"/>
                <a:gd name="T9" fmla="*/ 37 h 42"/>
                <a:gd name="T10" fmla="*/ 7 w 80"/>
                <a:gd name="T11" fmla="*/ 26 h 42"/>
                <a:gd name="T12" fmla="*/ 68 w 80"/>
                <a:gd name="T13" fmla="*/ 0 h 42"/>
                <a:gd name="T14" fmla="*/ 80 w 80"/>
                <a:gd name="T15" fmla="*/ 5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0" h="42">
                  <a:moveTo>
                    <a:pt x="80" y="5"/>
                  </a:moveTo>
                  <a:cubicBezTo>
                    <a:pt x="72" y="16"/>
                    <a:pt x="66" y="26"/>
                    <a:pt x="54" y="30"/>
                  </a:cubicBezTo>
                  <a:cubicBezTo>
                    <a:pt x="45" y="34"/>
                    <a:pt x="36" y="37"/>
                    <a:pt x="28" y="40"/>
                  </a:cubicBezTo>
                  <a:cubicBezTo>
                    <a:pt x="23" y="41"/>
                    <a:pt x="18" y="42"/>
                    <a:pt x="13" y="42"/>
                  </a:cubicBezTo>
                  <a:cubicBezTo>
                    <a:pt x="9" y="42"/>
                    <a:pt x="4" y="42"/>
                    <a:pt x="2" y="37"/>
                  </a:cubicBezTo>
                  <a:cubicBezTo>
                    <a:pt x="0" y="33"/>
                    <a:pt x="3" y="29"/>
                    <a:pt x="7" y="26"/>
                  </a:cubicBezTo>
                  <a:cubicBezTo>
                    <a:pt x="24" y="11"/>
                    <a:pt x="44" y="2"/>
                    <a:pt x="68" y="0"/>
                  </a:cubicBezTo>
                  <a:cubicBezTo>
                    <a:pt x="73" y="0"/>
                    <a:pt x="73" y="0"/>
                    <a:pt x="80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43" name="Freeform 26"/>
            <p:cNvSpPr>
              <a:spLocks/>
            </p:cNvSpPr>
            <p:nvPr/>
          </p:nvSpPr>
          <p:spPr bwMode="auto">
            <a:xfrm>
              <a:off x="4616450" y="2008188"/>
              <a:ext cx="236538" cy="160338"/>
            </a:xfrm>
            <a:custGeom>
              <a:avLst/>
              <a:gdLst>
                <a:gd name="T0" fmla="*/ 76 w 77"/>
                <a:gd name="T1" fmla="*/ 1 h 52"/>
                <a:gd name="T2" fmla="*/ 71 w 77"/>
                <a:gd name="T3" fmla="*/ 16 h 52"/>
                <a:gd name="T4" fmla="*/ 17 w 77"/>
                <a:gd name="T5" fmla="*/ 49 h 52"/>
                <a:gd name="T6" fmla="*/ 3 w 77"/>
                <a:gd name="T7" fmla="*/ 46 h 52"/>
                <a:gd name="T8" fmla="*/ 8 w 77"/>
                <a:gd name="T9" fmla="*/ 33 h 52"/>
                <a:gd name="T10" fmla="*/ 48 w 77"/>
                <a:gd name="T11" fmla="*/ 4 h 52"/>
                <a:gd name="T12" fmla="*/ 76 w 77"/>
                <a:gd name="T13" fmla="*/ 1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7" h="52">
                  <a:moveTo>
                    <a:pt x="76" y="1"/>
                  </a:moveTo>
                  <a:cubicBezTo>
                    <a:pt x="77" y="8"/>
                    <a:pt x="75" y="12"/>
                    <a:pt x="71" y="16"/>
                  </a:cubicBezTo>
                  <a:cubicBezTo>
                    <a:pt x="56" y="32"/>
                    <a:pt x="38" y="43"/>
                    <a:pt x="17" y="49"/>
                  </a:cubicBezTo>
                  <a:cubicBezTo>
                    <a:pt x="12" y="50"/>
                    <a:pt x="6" y="52"/>
                    <a:pt x="3" y="46"/>
                  </a:cubicBezTo>
                  <a:cubicBezTo>
                    <a:pt x="0" y="41"/>
                    <a:pt x="4" y="37"/>
                    <a:pt x="8" y="33"/>
                  </a:cubicBezTo>
                  <a:cubicBezTo>
                    <a:pt x="19" y="20"/>
                    <a:pt x="33" y="11"/>
                    <a:pt x="48" y="4"/>
                  </a:cubicBezTo>
                  <a:cubicBezTo>
                    <a:pt x="57" y="0"/>
                    <a:pt x="66" y="2"/>
                    <a:pt x="7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44" name="Freeform 27"/>
            <p:cNvSpPr>
              <a:spLocks/>
            </p:cNvSpPr>
            <p:nvPr/>
          </p:nvSpPr>
          <p:spPr bwMode="auto">
            <a:xfrm>
              <a:off x="4483100" y="1870075"/>
              <a:ext cx="144463" cy="252413"/>
            </a:xfrm>
            <a:custGeom>
              <a:avLst/>
              <a:gdLst>
                <a:gd name="T0" fmla="*/ 42 w 47"/>
                <a:gd name="T1" fmla="*/ 1 h 82"/>
                <a:gd name="T2" fmla="*/ 42 w 47"/>
                <a:gd name="T3" fmla="*/ 35 h 82"/>
                <a:gd name="T4" fmla="*/ 21 w 47"/>
                <a:gd name="T5" fmla="*/ 71 h 82"/>
                <a:gd name="T6" fmla="*/ 6 w 47"/>
                <a:gd name="T7" fmla="*/ 78 h 82"/>
                <a:gd name="T8" fmla="*/ 3 w 47"/>
                <a:gd name="T9" fmla="*/ 62 h 82"/>
                <a:gd name="T10" fmla="*/ 29 w 47"/>
                <a:gd name="T11" fmla="*/ 8 h 82"/>
                <a:gd name="T12" fmla="*/ 42 w 47"/>
                <a:gd name="T13" fmla="*/ 1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7" h="82">
                  <a:moveTo>
                    <a:pt x="42" y="1"/>
                  </a:moveTo>
                  <a:cubicBezTo>
                    <a:pt x="45" y="13"/>
                    <a:pt x="47" y="24"/>
                    <a:pt x="42" y="35"/>
                  </a:cubicBezTo>
                  <a:cubicBezTo>
                    <a:pt x="36" y="48"/>
                    <a:pt x="30" y="60"/>
                    <a:pt x="21" y="71"/>
                  </a:cubicBezTo>
                  <a:cubicBezTo>
                    <a:pt x="17" y="75"/>
                    <a:pt x="12" y="82"/>
                    <a:pt x="6" y="78"/>
                  </a:cubicBezTo>
                  <a:cubicBezTo>
                    <a:pt x="0" y="75"/>
                    <a:pt x="2" y="68"/>
                    <a:pt x="3" y="62"/>
                  </a:cubicBezTo>
                  <a:cubicBezTo>
                    <a:pt x="7" y="42"/>
                    <a:pt x="15" y="23"/>
                    <a:pt x="29" y="8"/>
                  </a:cubicBezTo>
                  <a:cubicBezTo>
                    <a:pt x="32" y="5"/>
                    <a:pt x="35" y="0"/>
                    <a:pt x="4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45" name="Freeform 28"/>
            <p:cNvSpPr>
              <a:spLocks/>
            </p:cNvSpPr>
            <p:nvPr/>
          </p:nvSpPr>
          <p:spPr bwMode="auto">
            <a:xfrm>
              <a:off x="4870450" y="1919288"/>
              <a:ext cx="196850" cy="215900"/>
            </a:xfrm>
            <a:custGeom>
              <a:avLst/>
              <a:gdLst>
                <a:gd name="T0" fmla="*/ 64 w 64"/>
                <a:gd name="T1" fmla="*/ 4 h 70"/>
                <a:gd name="T2" fmla="*/ 54 w 64"/>
                <a:gd name="T3" fmla="*/ 33 h 70"/>
                <a:gd name="T4" fmla="*/ 21 w 64"/>
                <a:gd name="T5" fmla="*/ 63 h 70"/>
                <a:gd name="T6" fmla="*/ 5 w 64"/>
                <a:gd name="T7" fmla="*/ 65 h 70"/>
                <a:gd name="T8" fmla="*/ 7 w 64"/>
                <a:gd name="T9" fmla="*/ 49 h 70"/>
                <a:gd name="T10" fmla="*/ 49 w 64"/>
                <a:gd name="T11" fmla="*/ 5 h 70"/>
                <a:gd name="T12" fmla="*/ 64 w 64"/>
                <a:gd name="T13" fmla="*/ 4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4" h="70">
                  <a:moveTo>
                    <a:pt x="64" y="4"/>
                  </a:moveTo>
                  <a:cubicBezTo>
                    <a:pt x="62" y="14"/>
                    <a:pt x="61" y="24"/>
                    <a:pt x="54" y="33"/>
                  </a:cubicBezTo>
                  <a:cubicBezTo>
                    <a:pt x="44" y="44"/>
                    <a:pt x="34" y="55"/>
                    <a:pt x="21" y="63"/>
                  </a:cubicBezTo>
                  <a:cubicBezTo>
                    <a:pt x="16" y="65"/>
                    <a:pt x="10" y="70"/>
                    <a:pt x="5" y="65"/>
                  </a:cubicBezTo>
                  <a:cubicBezTo>
                    <a:pt x="0" y="60"/>
                    <a:pt x="4" y="54"/>
                    <a:pt x="7" y="49"/>
                  </a:cubicBezTo>
                  <a:cubicBezTo>
                    <a:pt x="17" y="31"/>
                    <a:pt x="30" y="16"/>
                    <a:pt x="49" y="5"/>
                  </a:cubicBezTo>
                  <a:cubicBezTo>
                    <a:pt x="53" y="3"/>
                    <a:pt x="58" y="0"/>
                    <a:pt x="64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46" name="Freeform 29"/>
            <p:cNvSpPr>
              <a:spLocks/>
            </p:cNvSpPr>
            <p:nvPr/>
          </p:nvSpPr>
          <p:spPr bwMode="auto">
            <a:xfrm>
              <a:off x="4729163" y="2178050"/>
              <a:ext cx="249238" cy="141288"/>
            </a:xfrm>
            <a:custGeom>
              <a:avLst/>
              <a:gdLst>
                <a:gd name="T0" fmla="*/ 81 w 81"/>
                <a:gd name="T1" fmla="*/ 40 h 46"/>
                <a:gd name="T2" fmla="*/ 67 w 81"/>
                <a:gd name="T3" fmla="*/ 45 h 46"/>
                <a:gd name="T4" fmla="*/ 7 w 81"/>
                <a:gd name="T5" fmla="*/ 15 h 46"/>
                <a:gd name="T6" fmla="*/ 5 w 81"/>
                <a:gd name="T7" fmla="*/ 12 h 46"/>
                <a:gd name="T8" fmla="*/ 11 w 81"/>
                <a:gd name="T9" fmla="*/ 0 h 46"/>
                <a:gd name="T10" fmla="*/ 21 w 81"/>
                <a:gd name="T11" fmla="*/ 1 h 46"/>
                <a:gd name="T12" fmla="*/ 65 w 81"/>
                <a:gd name="T13" fmla="*/ 21 h 46"/>
                <a:gd name="T14" fmla="*/ 81 w 81"/>
                <a:gd name="T15" fmla="*/ 4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1" h="46">
                  <a:moveTo>
                    <a:pt x="81" y="40"/>
                  </a:moveTo>
                  <a:cubicBezTo>
                    <a:pt x="76" y="46"/>
                    <a:pt x="72" y="46"/>
                    <a:pt x="67" y="45"/>
                  </a:cubicBezTo>
                  <a:cubicBezTo>
                    <a:pt x="44" y="41"/>
                    <a:pt x="24" y="32"/>
                    <a:pt x="7" y="15"/>
                  </a:cubicBezTo>
                  <a:cubicBezTo>
                    <a:pt x="6" y="14"/>
                    <a:pt x="6" y="13"/>
                    <a:pt x="5" y="12"/>
                  </a:cubicBezTo>
                  <a:cubicBezTo>
                    <a:pt x="0" y="6"/>
                    <a:pt x="3" y="1"/>
                    <a:pt x="11" y="0"/>
                  </a:cubicBezTo>
                  <a:cubicBezTo>
                    <a:pt x="14" y="0"/>
                    <a:pt x="17" y="1"/>
                    <a:pt x="21" y="1"/>
                  </a:cubicBezTo>
                  <a:cubicBezTo>
                    <a:pt x="37" y="4"/>
                    <a:pt x="52" y="11"/>
                    <a:pt x="65" y="21"/>
                  </a:cubicBezTo>
                  <a:cubicBezTo>
                    <a:pt x="71" y="26"/>
                    <a:pt x="76" y="34"/>
                    <a:pt x="81" y="4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47" name="Rectangle 36"/>
            <p:cNvSpPr>
              <a:spLocks noChangeArrowheads="1"/>
            </p:cNvSpPr>
            <p:nvPr/>
          </p:nvSpPr>
          <p:spPr bwMode="auto">
            <a:xfrm>
              <a:off x="4557713" y="1557338"/>
              <a:ext cx="88166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tr-TR" altLang="tr-TR" sz="1400" b="1" i="0" u="none" strike="noStrike" cap="none" normalizeH="0" baseline="0" dirty="0">
                  <a:ln>
                    <a:noFill/>
                  </a:ln>
                  <a:solidFill>
                    <a:srgbClr val="FFFFFF"/>
                  </a:solidFill>
                  <a:effectLst/>
                  <a:latin typeface="+mn-lt"/>
                </a:rPr>
                <a:t>T</a:t>
              </a:r>
              <a:endParaRPr kumimoji="0" lang="tr-TR" altLang="tr-TR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  <p:sp>
          <p:nvSpPr>
            <p:cNvPr id="148" name="Rectangle 37"/>
            <p:cNvSpPr>
              <a:spLocks noChangeArrowheads="1"/>
            </p:cNvSpPr>
            <p:nvPr/>
          </p:nvSpPr>
          <p:spPr bwMode="auto">
            <a:xfrm>
              <a:off x="4640263" y="1557338"/>
              <a:ext cx="346249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tr-TR" altLang="tr-TR" sz="1400" b="1" i="0" u="none" strike="noStrike" cap="none" normalizeH="0" baseline="0" dirty="0">
                  <a:ln>
                    <a:noFill/>
                  </a:ln>
                  <a:solidFill>
                    <a:srgbClr val="FFFFFF"/>
                  </a:solidFill>
                  <a:effectLst/>
                  <a:latin typeface="+mn-lt"/>
                </a:rPr>
                <a:t>AHIL</a:t>
              </a:r>
              <a:endParaRPr kumimoji="0" lang="tr-TR" altLang="tr-TR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</p:grpSp>
      <p:grpSp>
        <p:nvGrpSpPr>
          <p:cNvPr id="67" name="Grup 66"/>
          <p:cNvGrpSpPr/>
          <p:nvPr/>
        </p:nvGrpSpPr>
        <p:grpSpPr>
          <a:xfrm>
            <a:off x="718039" y="2017345"/>
            <a:ext cx="441216" cy="2639831"/>
            <a:chOff x="267541" y="2115903"/>
            <a:chExt cx="441216" cy="2639831"/>
          </a:xfrm>
        </p:grpSpPr>
        <p:grpSp>
          <p:nvGrpSpPr>
            <p:cNvPr id="2110" name="Grup 2109"/>
            <p:cNvGrpSpPr/>
            <p:nvPr/>
          </p:nvGrpSpPr>
          <p:grpSpPr>
            <a:xfrm>
              <a:off x="276757" y="2115903"/>
              <a:ext cx="432000" cy="360000"/>
              <a:chOff x="9929813" y="1709738"/>
              <a:chExt cx="517526" cy="428625"/>
            </a:xfrm>
          </p:grpSpPr>
          <p:sp>
            <p:nvSpPr>
              <p:cNvPr id="6" name="Freeform 5"/>
              <p:cNvSpPr>
                <a:spLocks/>
              </p:cNvSpPr>
              <p:nvPr/>
            </p:nvSpPr>
            <p:spPr bwMode="auto">
              <a:xfrm>
                <a:off x="10201276" y="1709738"/>
                <a:ext cx="246063" cy="334962"/>
              </a:xfrm>
              <a:custGeom>
                <a:avLst/>
                <a:gdLst>
                  <a:gd name="T0" fmla="*/ 6 w 64"/>
                  <a:gd name="T1" fmla="*/ 0 h 89"/>
                  <a:gd name="T2" fmla="*/ 0 w 64"/>
                  <a:gd name="T3" fmla="*/ 9 h 89"/>
                  <a:gd name="T4" fmla="*/ 3 w 64"/>
                  <a:gd name="T5" fmla="*/ 11 h 89"/>
                  <a:gd name="T6" fmla="*/ 53 w 64"/>
                  <a:gd name="T7" fmla="*/ 86 h 89"/>
                  <a:gd name="T8" fmla="*/ 53 w 64"/>
                  <a:gd name="T9" fmla="*/ 86 h 89"/>
                  <a:gd name="T10" fmla="*/ 54 w 64"/>
                  <a:gd name="T11" fmla="*/ 89 h 89"/>
                  <a:gd name="T12" fmla="*/ 54 w 64"/>
                  <a:gd name="T13" fmla="*/ 89 h 89"/>
                  <a:gd name="T14" fmla="*/ 64 w 64"/>
                  <a:gd name="T15" fmla="*/ 87 h 89"/>
                  <a:gd name="T16" fmla="*/ 63 w 64"/>
                  <a:gd name="T17" fmla="*/ 86 h 89"/>
                  <a:gd name="T18" fmla="*/ 6 w 64"/>
                  <a:gd name="T19" fmla="*/ 0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4" h="89">
                    <a:moveTo>
                      <a:pt x="6" y="0"/>
                    </a:moveTo>
                    <a:cubicBezTo>
                      <a:pt x="0" y="9"/>
                      <a:pt x="0" y="9"/>
                      <a:pt x="0" y="9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28" y="28"/>
                      <a:pt x="46" y="54"/>
                      <a:pt x="53" y="86"/>
                    </a:cubicBezTo>
                    <a:cubicBezTo>
                      <a:pt x="53" y="86"/>
                      <a:pt x="53" y="86"/>
                      <a:pt x="53" y="86"/>
                    </a:cubicBezTo>
                    <a:cubicBezTo>
                      <a:pt x="54" y="89"/>
                      <a:pt x="54" y="89"/>
                      <a:pt x="54" y="89"/>
                    </a:cubicBezTo>
                    <a:cubicBezTo>
                      <a:pt x="54" y="89"/>
                      <a:pt x="54" y="89"/>
                      <a:pt x="54" y="89"/>
                    </a:cubicBezTo>
                    <a:cubicBezTo>
                      <a:pt x="64" y="87"/>
                      <a:pt x="64" y="87"/>
                      <a:pt x="64" y="87"/>
                    </a:cubicBezTo>
                    <a:cubicBezTo>
                      <a:pt x="64" y="87"/>
                      <a:pt x="64" y="86"/>
                      <a:pt x="63" y="86"/>
                    </a:cubicBezTo>
                    <a:cubicBezTo>
                      <a:pt x="56" y="49"/>
                      <a:pt x="35" y="19"/>
                      <a:pt x="6" y="0"/>
                    </a:cubicBezTo>
                    <a:close/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5" name="Freeform 6"/>
              <p:cNvSpPr>
                <a:spLocks noEditPoints="1"/>
              </p:cNvSpPr>
              <p:nvPr/>
            </p:nvSpPr>
            <p:spPr bwMode="auto">
              <a:xfrm>
                <a:off x="9929813" y="1789113"/>
                <a:ext cx="422275" cy="349250"/>
              </a:xfrm>
              <a:custGeom>
                <a:avLst/>
                <a:gdLst>
                  <a:gd name="T0" fmla="*/ 65 w 110"/>
                  <a:gd name="T1" fmla="*/ 2 h 93"/>
                  <a:gd name="T2" fmla="*/ 63 w 110"/>
                  <a:gd name="T3" fmla="*/ 0 h 93"/>
                  <a:gd name="T4" fmla="*/ 57 w 110"/>
                  <a:gd name="T5" fmla="*/ 9 h 93"/>
                  <a:gd name="T6" fmla="*/ 5 w 110"/>
                  <a:gd name="T7" fmla="*/ 86 h 93"/>
                  <a:gd name="T8" fmla="*/ 0 w 110"/>
                  <a:gd name="T9" fmla="*/ 93 h 93"/>
                  <a:gd name="T10" fmla="*/ 9 w 110"/>
                  <a:gd name="T11" fmla="*/ 91 h 93"/>
                  <a:gd name="T12" fmla="*/ 100 w 110"/>
                  <a:gd name="T13" fmla="*/ 73 h 93"/>
                  <a:gd name="T14" fmla="*/ 110 w 110"/>
                  <a:gd name="T15" fmla="*/ 71 h 93"/>
                  <a:gd name="T16" fmla="*/ 109 w 110"/>
                  <a:gd name="T17" fmla="*/ 68 h 93"/>
                  <a:gd name="T18" fmla="*/ 65 w 110"/>
                  <a:gd name="T19" fmla="*/ 2 h 93"/>
                  <a:gd name="T20" fmla="*/ 18 w 110"/>
                  <a:gd name="T21" fmla="*/ 82 h 93"/>
                  <a:gd name="T22" fmla="*/ 64 w 110"/>
                  <a:gd name="T23" fmla="*/ 14 h 93"/>
                  <a:gd name="T24" fmla="*/ 98 w 110"/>
                  <a:gd name="T25" fmla="*/ 66 h 93"/>
                  <a:gd name="T26" fmla="*/ 18 w 110"/>
                  <a:gd name="T27" fmla="*/ 82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10" h="93">
                    <a:moveTo>
                      <a:pt x="65" y="2"/>
                    </a:moveTo>
                    <a:cubicBezTo>
                      <a:pt x="63" y="0"/>
                      <a:pt x="63" y="0"/>
                      <a:pt x="63" y="0"/>
                    </a:cubicBezTo>
                    <a:cubicBezTo>
                      <a:pt x="57" y="9"/>
                      <a:pt x="57" y="9"/>
                      <a:pt x="57" y="9"/>
                    </a:cubicBezTo>
                    <a:cubicBezTo>
                      <a:pt x="5" y="86"/>
                      <a:pt x="5" y="86"/>
                      <a:pt x="5" y="86"/>
                    </a:cubicBezTo>
                    <a:cubicBezTo>
                      <a:pt x="0" y="93"/>
                      <a:pt x="0" y="93"/>
                      <a:pt x="0" y="93"/>
                    </a:cubicBezTo>
                    <a:cubicBezTo>
                      <a:pt x="9" y="91"/>
                      <a:pt x="9" y="91"/>
                      <a:pt x="9" y="91"/>
                    </a:cubicBezTo>
                    <a:cubicBezTo>
                      <a:pt x="100" y="73"/>
                      <a:pt x="100" y="73"/>
                      <a:pt x="100" y="73"/>
                    </a:cubicBezTo>
                    <a:cubicBezTo>
                      <a:pt x="110" y="71"/>
                      <a:pt x="110" y="71"/>
                      <a:pt x="110" y="71"/>
                    </a:cubicBezTo>
                    <a:cubicBezTo>
                      <a:pt x="109" y="68"/>
                      <a:pt x="109" y="68"/>
                      <a:pt x="109" y="68"/>
                    </a:cubicBezTo>
                    <a:cubicBezTo>
                      <a:pt x="103" y="40"/>
                      <a:pt x="87" y="17"/>
                      <a:pt x="65" y="2"/>
                    </a:cubicBezTo>
                    <a:close/>
                    <a:moveTo>
                      <a:pt x="18" y="82"/>
                    </a:moveTo>
                    <a:cubicBezTo>
                      <a:pt x="64" y="14"/>
                      <a:pt x="64" y="14"/>
                      <a:pt x="64" y="14"/>
                    </a:cubicBezTo>
                    <a:cubicBezTo>
                      <a:pt x="80" y="27"/>
                      <a:pt x="92" y="45"/>
                      <a:pt x="98" y="66"/>
                    </a:cubicBezTo>
                    <a:lnTo>
                      <a:pt x="18" y="82"/>
                    </a:lnTo>
                    <a:close/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6" name="Freeform 7"/>
              <p:cNvSpPr>
                <a:spLocks noEditPoints="1"/>
              </p:cNvSpPr>
              <p:nvPr/>
            </p:nvSpPr>
            <p:spPr bwMode="auto">
              <a:xfrm>
                <a:off x="10098088" y="1973263"/>
                <a:ext cx="73025" cy="71437"/>
              </a:xfrm>
              <a:custGeom>
                <a:avLst/>
                <a:gdLst>
                  <a:gd name="T0" fmla="*/ 9 w 19"/>
                  <a:gd name="T1" fmla="*/ 0 h 19"/>
                  <a:gd name="T2" fmla="*/ 0 w 19"/>
                  <a:gd name="T3" fmla="*/ 10 h 19"/>
                  <a:gd name="T4" fmla="*/ 9 w 19"/>
                  <a:gd name="T5" fmla="*/ 19 h 19"/>
                  <a:gd name="T6" fmla="*/ 19 w 19"/>
                  <a:gd name="T7" fmla="*/ 10 h 19"/>
                  <a:gd name="T8" fmla="*/ 9 w 19"/>
                  <a:gd name="T9" fmla="*/ 0 h 19"/>
                  <a:gd name="T10" fmla="*/ 9 w 19"/>
                  <a:gd name="T11" fmla="*/ 14 h 19"/>
                  <a:gd name="T12" fmla="*/ 5 w 19"/>
                  <a:gd name="T13" fmla="*/ 10 h 19"/>
                  <a:gd name="T14" fmla="*/ 9 w 19"/>
                  <a:gd name="T15" fmla="*/ 6 h 19"/>
                  <a:gd name="T16" fmla="*/ 14 w 19"/>
                  <a:gd name="T17" fmla="*/ 10 h 19"/>
                  <a:gd name="T18" fmla="*/ 9 w 19"/>
                  <a:gd name="T19" fmla="*/ 1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9" h="19">
                    <a:moveTo>
                      <a:pt x="9" y="0"/>
                    </a:moveTo>
                    <a:cubicBezTo>
                      <a:pt x="4" y="0"/>
                      <a:pt x="0" y="5"/>
                      <a:pt x="0" y="10"/>
                    </a:cubicBezTo>
                    <a:cubicBezTo>
                      <a:pt x="0" y="15"/>
                      <a:pt x="4" y="19"/>
                      <a:pt x="9" y="19"/>
                    </a:cubicBezTo>
                    <a:cubicBezTo>
                      <a:pt x="15" y="19"/>
                      <a:pt x="19" y="15"/>
                      <a:pt x="19" y="10"/>
                    </a:cubicBezTo>
                    <a:cubicBezTo>
                      <a:pt x="19" y="5"/>
                      <a:pt x="15" y="0"/>
                      <a:pt x="9" y="0"/>
                    </a:cubicBezTo>
                    <a:close/>
                    <a:moveTo>
                      <a:pt x="9" y="14"/>
                    </a:moveTo>
                    <a:cubicBezTo>
                      <a:pt x="7" y="14"/>
                      <a:pt x="5" y="12"/>
                      <a:pt x="5" y="10"/>
                    </a:cubicBezTo>
                    <a:cubicBezTo>
                      <a:pt x="5" y="8"/>
                      <a:pt x="7" y="6"/>
                      <a:pt x="9" y="6"/>
                    </a:cubicBezTo>
                    <a:cubicBezTo>
                      <a:pt x="12" y="6"/>
                      <a:pt x="14" y="8"/>
                      <a:pt x="14" y="10"/>
                    </a:cubicBezTo>
                    <a:cubicBezTo>
                      <a:pt x="14" y="12"/>
                      <a:pt x="12" y="14"/>
                      <a:pt x="9" y="14"/>
                    </a:cubicBezTo>
                    <a:close/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8" name="Freeform 8"/>
              <p:cNvSpPr>
                <a:spLocks noEditPoints="1"/>
              </p:cNvSpPr>
              <p:nvPr/>
            </p:nvSpPr>
            <p:spPr bwMode="auto">
              <a:xfrm>
                <a:off x="10163176" y="1917700"/>
                <a:ext cx="53975" cy="52387"/>
              </a:xfrm>
              <a:custGeom>
                <a:avLst/>
                <a:gdLst>
                  <a:gd name="T0" fmla="*/ 0 w 14"/>
                  <a:gd name="T1" fmla="*/ 7 h 14"/>
                  <a:gd name="T2" fmla="*/ 7 w 14"/>
                  <a:gd name="T3" fmla="*/ 14 h 14"/>
                  <a:gd name="T4" fmla="*/ 14 w 14"/>
                  <a:gd name="T5" fmla="*/ 7 h 14"/>
                  <a:gd name="T6" fmla="*/ 7 w 14"/>
                  <a:gd name="T7" fmla="*/ 0 h 14"/>
                  <a:gd name="T8" fmla="*/ 0 w 14"/>
                  <a:gd name="T9" fmla="*/ 7 h 14"/>
                  <a:gd name="T10" fmla="*/ 10 w 14"/>
                  <a:gd name="T11" fmla="*/ 7 h 14"/>
                  <a:gd name="T12" fmla="*/ 7 w 14"/>
                  <a:gd name="T13" fmla="*/ 10 h 14"/>
                  <a:gd name="T14" fmla="*/ 4 w 14"/>
                  <a:gd name="T15" fmla="*/ 7 h 14"/>
                  <a:gd name="T16" fmla="*/ 7 w 14"/>
                  <a:gd name="T17" fmla="*/ 4 h 14"/>
                  <a:gd name="T18" fmla="*/ 10 w 14"/>
                  <a:gd name="T19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" h="14">
                    <a:moveTo>
                      <a:pt x="0" y="7"/>
                    </a:moveTo>
                    <a:cubicBezTo>
                      <a:pt x="0" y="11"/>
                      <a:pt x="4" y="14"/>
                      <a:pt x="7" y="14"/>
                    </a:cubicBezTo>
                    <a:cubicBezTo>
                      <a:pt x="11" y="14"/>
                      <a:pt x="14" y="11"/>
                      <a:pt x="14" y="7"/>
                    </a:cubicBezTo>
                    <a:cubicBezTo>
                      <a:pt x="14" y="3"/>
                      <a:pt x="11" y="0"/>
                      <a:pt x="7" y="0"/>
                    </a:cubicBezTo>
                    <a:cubicBezTo>
                      <a:pt x="4" y="0"/>
                      <a:pt x="0" y="3"/>
                      <a:pt x="0" y="7"/>
                    </a:cubicBezTo>
                    <a:close/>
                    <a:moveTo>
                      <a:pt x="10" y="7"/>
                    </a:moveTo>
                    <a:cubicBezTo>
                      <a:pt x="10" y="9"/>
                      <a:pt x="9" y="10"/>
                      <a:pt x="7" y="10"/>
                    </a:cubicBezTo>
                    <a:cubicBezTo>
                      <a:pt x="6" y="10"/>
                      <a:pt x="4" y="9"/>
                      <a:pt x="4" y="7"/>
                    </a:cubicBezTo>
                    <a:cubicBezTo>
                      <a:pt x="4" y="5"/>
                      <a:pt x="6" y="4"/>
                      <a:pt x="7" y="4"/>
                    </a:cubicBezTo>
                    <a:cubicBezTo>
                      <a:pt x="9" y="4"/>
                      <a:pt x="10" y="5"/>
                      <a:pt x="10" y="7"/>
                    </a:cubicBezTo>
                    <a:close/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91" name="Freeform 9"/>
              <p:cNvSpPr>
                <a:spLocks noEditPoints="1"/>
              </p:cNvSpPr>
              <p:nvPr/>
            </p:nvSpPr>
            <p:spPr bwMode="auto">
              <a:xfrm>
                <a:off x="10209213" y="1984375"/>
                <a:ext cx="34925" cy="34925"/>
              </a:xfrm>
              <a:custGeom>
                <a:avLst/>
                <a:gdLst>
                  <a:gd name="T0" fmla="*/ 0 w 9"/>
                  <a:gd name="T1" fmla="*/ 4 h 9"/>
                  <a:gd name="T2" fmla="*/ 5 w 9"/>
                  <a:gd name="T3" fmla="*/ 9 h 9"/>
                  <a:gd name="T4" fmla="*/ 9 w 9"/>
                  <a:gd name="T5" fmla="*/ 4 h 9"/>
                  <a:gd name="T6" fmla="*/ 5 w 9"/>
                  <a:gd name="T7" fmla="*/ 0 h 9"/>
                  <a:gd name="T8" fmla="*/ 0 w 9"/>
                  <a:gd name="T9" fmla="*/ 4 h 9"/>
                  <a:gd name="T10" fmla="*/ 5 w 9"/>
                  <a:gd name="T11" fmla="*/ 2 h 9"/>
                  <a:gd name="T12" fmla="*/ 7 w 9"/>
                  <a:gd name="T13" fmla="*/ 4 h 9"/>
                  <a:gd name="T14" fmla="*/ 5 w 9"/>
                  <a:gd name="T15" fmla="*/ 6 h 9"/>
                  <a:gd name="T16" fmla="*/ 3 w 9"/>
                  <a:gd name="T17" fmla="*/ 4 h 9"/>
                  <a:gd name="T18" fmla="*/ 5 w 9"/>
                  <a:gd name="T19" fmla="*/ 2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" h="9">
                    <a:moveTo>
                      <a:pt x="0" y="4"/>
                    </a:moveTo>
                    <a:cubicBezTo>
                      <a:pt x="0" y="7"/>
                      <a:pt x="2" y="9"/>
                      <a:pt x="5" y="9"/>
                    </a:cubicBezTo>
                    <a:cubicBezTo>
                      <a:pt x="7" y="9"/>
                      <a:pt x="9" y="7"/>
                      <a:pt x="9" y="4"/>
                    </a:cubicBezTo>
                    <a:cubicBezTo>
                      <a:pt x="9" y="2"/>
                      <a:pt x="7" y="0"/>
                      <a:pt x="5" y="0"/>
                    </a:cubicBezTo>
                    <a:cubicBezTo>
                      <a:pt x="2" y="0"/>
                      <a:pt x="0" y="2"/>
                      <a:pt x="0" y="4"/>
                    </a:cubicBezTo>
                    <a:close/>
                    <a:moveTo>
                      <a:pt x="5" y="2"/>
                    </a:moveTo>
                    <a:cubicBezTo>
                      <a:pt x="6" y="2"/>
                      <a:pt x="7" y="3"/>
                      <a:pt x="7" y="4"/>
                    </a:cubicBezTo>
                    <a:cubicBezTo>
                      <a:pt x="7" y="5"/>
                      <a:pt x="6" y="6"/>
                      <a:pt x="5" y="6"/>
                    </a:cubicBezTo>
                    <a:cubicBezTo>
                      <a:pt x="4" y="6"/>
                      <a:pt x="3" y="5"/>
                      <a:pt x="3" y="4"/>
                    </a:cubicBezTo>
                    <a:cubicBezTo>
                      <a:pt x="3" y="3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92" name="Freeform 10"/>
            <p:cNvSpPr>
              <a:spLocks noEditPoints="1"/>
            </p:cNvSpPr>
            <p:nvPr/>
          </p:nvSpPr>
          <p:spPr bwMode="auto">
            <a:xfrm>
              <a:off x="307022" y="2567124"/>
              <a:ext cx="342316" cy="324299"/>
            </a:xfrm>
            <a:custGeom>
              <a:avLst/>
              <a:gdLst>
                <a:gd name="T0" fmla="*/ 28 w 118"/>
                <a:gd name="T1" fmla="*/ 4 h 114"/>
                <a:gd name="T2" fmla="*/ 31 w 118"/>
                <a:gd name="T3" fmla="*/ 19 h 114"/>
                <a:gd name="T4" fmla="*/ 37 w 118"/>
                <a:gd name="T5" fmla="*/ 15 h 114"/>
                <a:gd name="T6" fmla="*/ 34 w 118"/>
                <a:gd name="T7" fmla="*/ 0 h 114"/>
                <a:gd name="T8" fmla="*/ 85 w 118"/>
                <a:gd name="T9" fmla="*/ 0 h 114"/>
                <a:gd name="T10" fmla="*/ 80 w 118"/>
                <a:gd name="T11" fmla="*/ 14 h 114"/>
                <a:gd name="T12" fmla="*/ 89 w 118"/>
                <a:gd name="T13" fmla="*/ 14 h 114"/>
                <a:gd name="T14" fmla="*/ 85 w 118"/>
                <a:gd name="T15" fmla="*/ 0 h 114"/>
                <a:gd name="T16" fmla="*/ 10 w 118"/>
                <a:gd name="T17" fmla="*/ 40 h 114"/>
                <a:gd name="T18" fmla="*/ 106 w 118"/>
                <a:gd name="T19" fmla="*/ 34 h 114"/>
                <a:gd name="T20" fmla="*/ 42 w 118"/>
                <a:gd name="T21" fmla="*/ 10 h 114"/>
                <a:gd name="T22" fmla="*/ 75 w 118"/>
                <a:gd name="T23" fmla="*/ 15 h 114"/>
                <a:gd name="T24" fmla="*/ 42 w 118"/>
                <a:gd name="T25" fmla="*/ 10 h 114"/>
                <a:gd name="T26" fmla="*/ 94 w 118"/>
                <a:gd name="T27" fmla="*/ 15 h 114"/>
                <a:gd name="T28" fmla="*/ 112 w 118"/>
                <a:gd name="T29" fmla="*/ 108 h 114"/>
                <a:gd name="T30" fmla="*/ 5 w 118"/>
                <a:gd name="T31" fmla="*/ 15 h 114"/>
                <a:gd name="T32" fmla="*/ 23 w 118"/>
                <a:gd name="T33" fmla="*/ 10 h 114"/>
                <a:gd name="T34" fmla="*/ 0 w 118"/>
                <a:gd name="T35" fmla="*/ 108 h 114"/>
                <a:gd name="T36" fmla="*/ 112 w 118"/>
                <a:gd name="T37" fmla="*/ 114 h 114"/>
                <a:gd name="T38" fmla="*/ 118 w 118"/>
                <a:gd name="T39" fmla="*/ 10 h 114"/>
                <a:gd name="T40" fmla="*/ 31 w 118"/>
                <a:gd name="T41" fmla="*/ 68 h 114"/>
                <a:gd name="T42" fmla="*/ 39 w 118"/>
                <a:gd name="T43" fmla="*/ 62 h 114"/>
                <a:gd name="T44" fmla="*/ 46 w 118"/>
                <a:gd name="T45" fmla="*/ 56 h 114"/>
                <a:gd name="T46" fmla="*/ 40 w 118"/>
                <a:gd name="T47" fmla="*/ 96 h 114"/>
                <a:gd name="T48" fmla="*/ 31 w 118"/>
                <a:gd name="T49" fmla="*/ 68 h 114"/>
                <a:gd name="T50" fmla="*/ 86 w 118"/>
                <a:gd name="T51" fmla="*/ 76 h 114"/>
                <a:gd name="T52" fmla="*/ 72 w 118"/>
                <a:gd name="T53" fmla="*/ 97 h 114"/>
                <a:gd name="T54" fmla="*/ 59 w 118"/>
                <a:gd name="T55" fmla="*/ 77 h 114"/>
                <a:gd name="T56" fmla="*/ 73 w 118"/>
                <a:gd name="T57" fmla="*/ 56 h 114"/>
                <a:gd name="T58" fmla="*/ 84 w 118"/>
                <a:gd name="T59" fmla="*/ 62 h 114"/>
                <a:gd name="T60" fmla="*/ 81 w 118"/>
                <a:gd name="T61" fmla="*/ 76 h 114"/>
                <a:gd name="T62" fmla="*/ 73 w 118"/>
                <a:gd name="T63" fmla="*/ 60 h 114"/>
                <a:gd name="T64" fmla="*/ 64 w 118"/>
                <a:gd name="T65" fmla="*/ 77 h 114"/>
                <a:gd name="T66" fmla="*/ 72 w 118"/>
                <a:gd name="T67" fmla="*/ 92 h 114"/>
                <a:gd name="T68" fmla="*/ 79 w 118"/>
                <a:gd name="T69" fmla="*/ 89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18" h="114">
                  <a:moveTo>
                    <a:pt x="31" y="0"/>
                  </a:moveTo>
                  <a:cubicBezTo>
                    <a:pt x="29" y="0"/>
                    <a:pt x="28" y="2"/>
                    <a:pt x="28" y="4"/>
                  </a:cubicBezTo>
                  <a:cubicBezTo>
                    <a:pt x="28" y="15"/>
                    <a:pt x="28" y="15"/>
                    <a:pt x="28" y="15"/>
                  </a:cubicBezTo>
                  <a:cubicBezTo>
                    <a:pt x="28" y="17"/>
                    <a:pt x="29" y="19"/>
                    <a:pt x="31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6" y="19"/>
                    <a:pt x="37" y="17"/>
                    <a:pt x="37" y="15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2"/>
                    <a:pt x="36" y="0"/>
                    <a:pt x="34" y="0"/>
                  </a:cubicBezTo>
                  <a:lnTo>
                    <a:pt x="31" y="0"/>
                  </a:lnTo>
                  <a:close/>
                  <a:moveTo>
                    <a:pt x="85" y="0"/>
                  </a:moveTo>
                  <a:cubicBezTo>
                    <a:pt x="82" y="0"/>
                    <a:pt x="80" y="2"/>
                    <a:pt x="80" y="5"/>
                  </a:cubicBezTo>
                  <a:cubicBezTo>
                    <a:pt x="80" y="14"/>
                    <a:pt x="80" y="14"/>
                    <a:pt x="80" y="14"/>
                  </a:cubicBezTo>
                  <a:cubicBezTo>
                    <a:pt x="80" y="17"/>
                    <a:pt x="82" y="19"/>
                    <a:pt x="85" y="19"/>
                  </a:cubicBezTo>
                  <a:cubicBezTo>
                    <a:pt x="87" y="19"/>
                    <a:pt x="89" y="17"/>
                    <a:pt x="89" y="14"/>
                  </a:cubicBezTo>
                  <a:cubicBezTo>
                    <a:pt x="89" y="5"/>
                    <a:pt x="89" y="5"/>
                    <a:pt x="89" y="5"/>
                  </a:cubicBezTo>
                  <a:cubicBezTo>
                    <a:pt x="89" y="2"/>
                    <a:pt x="87" y="0"/>
                    <a:pt x="85" y="0"/>
                  </a:cubicBezTo>
                  <a:close/>
                  <a:moveTo>
                    <a:pt x="10" y="34"/>
                  </a:moveTo>
                  <a:cubicBezTo>
                    <a:pt x="10" y="40"/>
                    <a:pt x="10" y="40"/>
                    <a:pt x="10" y="40"/>
                  </a:cubicBezTo>
                  <a:cubicBezTo>
                    <a:pt x="106" y="40"/>
                    <a:pt x="106" y="40"/>
                    <a:pt x="106" y="40"/>
                  </a:cubicBezTo>
                  <a:cubicBezTo>
                    <a:pt x="106" y="34"/>
                    <a:pt x="106" y="34"/>
                    <a:pt x="106" y="34"/>
                  </a:cubicBezTo>
                  <a:lnTo>
                    <a:pt x="10" y="34"/>
                  </a:lnTo>
                  <a:close/>
                  <a:moveTo>
                    <a:pt x="42" y="10"/>
                  </a:moveTo>
                  <a:cubicBezTo>
                    <a:pt x="42" y="15"/>
                    <a:pt x="42" y="15"/>
                    <a:pt x="42" y="15"/>
                  </a:cubicBezTo>
                  <a:cubicBezTo>
                    <a:pt x="75" y="15"/>
                    <a:pt x="75" y="15"/>
                    <a:pt x="75" y="15"/>
                  </a:cubicBezTo>
                  <a:cubicBezTo>
                    <a:pt x="75" y="10"/>
                    <a:pt x="75" y="10"/>
                    <a:pt x="75" y="10"/>
                  </a:cubicBezTo>
                  <a:lnTo>
                    <a:pt x="42" y="10"/>
                  </a:lnTo>
                  <a:close/>
                  <a:moveTo>
                    <a:pt x="94" y="10"/>
                  </a:moveTo>
                  <a:cubicBezTo>
                    <a:pt x="94" y="15"/>
                    <a:pt x="94" y="15"/>
                    <a:pt x="94" y="15"/>
                  </a:cubicBezTo>
                  <a:cubicBezTo>
                    <a:pt x="112" y="15"/>
                    <a:pt x="112" y="15"/>
                    <a:pt x="112" y="15"/>
                  </a:cubicBezTo>
                  <a:cubicBezTo>
                    <a:pt x="112" y="108"/>
                    <a:pt x="112" y="108"/>
                    <a:pt x="112" y="108"/>
                  </a:cubicBezTo>
                  <a:cubicBezTo>
                    <a:pt x="5" y="108"/>
                    <a:pt x="5" y="108"/>
                    <a:pt x="5" y="108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3" y="10"/>
                    <a:pt x="23" y="10"/>
                    <a:pt x="23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8"/>
                    <a:pt x="0" y="108"/>
                    <a:pt x="0" y="108"/>
                  </a:cubicBezTo>
                  <a:cubicBezTo>
                    <a:pt x="0" y="114"/>
                    <a:pt x="5" y="114"/>
                    <a:pt x="5" y="114"/>
                  </a:cubicBezTo>
                  <a:cubicBezTo>
                    <a:pt x="112" y="114"/>
                    <a:pt x="112" y="114"/>
                    <a:pt x="112" y="114"/>
                  </a:cubicBezTo>
                  <a:cubicBezTo>
                    <a:pt x="112" y="114"/>
                    <a:pt x="118" y="114"/>
                    <a:pt x="118" y="108"/>
                  </a:cubicBezTo>
                  <a:cubicBezTo>
                    <a:pt x="118" y="10"/>
                    <a:pt x="118" y="10"/>
                    <a:pt x="118" y="10"/>
                  </a:cubicBezTo>
                  <a:lnTo>
                    <a:pt x="94" y="10"/>
                  </a:lnTo>
                  <a:close/>
                  <a:moveTo>
                    <a:pt x="31" y="68"/>
                  </a:moveTo>
                  <a:cubicBezTo>
                    <a:pt x="31" y="64"/>
                    <a:pt x="31" y="64"/>
                    <a:pt x="31" y="64"/>
                  </a:cubicBezTo>
                  <a:cubicBezTo>
                    <a:pt x="35" y="63"/>
                    <a:pt x="37" y="63"/>
                    <a:pt x="39" y="62"/>
                  </a:cubicBezTo>
                  <a:cubicBezTo>
                    <a:pt x="40" y="61"/>
                    <a:pt x="41" y="59"/>
                    <a:pt x="42" y="56"/>
                  </a:cubicBezTo>
                  <a:cubicBezTo>
                    <a:pt x="46" y="56"/>
                    <a:pt x="46" y="56"/>
                    <a:pt x="46" y="56"/>
                  </a:cubicBezTo>
                  <a:cubicBezTo>
                    <a:pt x="46" y="96"/>
                    <a:pt x="46" y="96"/>
                    <a:pt x="46" y="96"/>
                  </a:cubicBezTo>
                  <a:cubicBezTo>
                    <a:pt x="40" y="96"/>
                    <a:pt x="40" y="96"/>
                    <a:pt x="40" y="96"/>
                  </a:cubicBezTo>
                  <a:cubicBezTo>
                    <a:pt x="40" y="68"/>
                    <a:pt x="40" y="68"/>
                    <a:pt x="40" y="68"/>
                  </a:cubicBezTo>
                  <a:lnTo>
                    <a:pt x="31" y="68"/>
                  </a:lnTo>
                  <a:close/>
                  <a:moveTo>
                    <a:pt x="84" y="62"/>
                  </a:moveTo>
                  <a:cubicBezTo>
                    <a:pt x="85" y="66"/>
                    <a:pt x="86" y="70"/>
                    <a:pt x="86" y="76"/>
                  </a:cubicBezTo>
                  <a:cubicBezTo>
                    <a:pt x="86" y="81"/>
                    <a:pt x="85" y="86"/>
                    <a:pt x="84" y="89"/>
                  </a:cubicBezTo>
                  <a:cubicBezTo>
                    <a:pt x="82" y="94"/>
                    <a:pt x="78" y="97"/>
                    <a:pt x="72" y="97"/>
                  </a:cubicBezTo>
                  <a:cubicBezTo>
                    <a:pt x="68" y="97"/>
                    <a:pt x="64" y="95"/>
                    <a:pt x="62" y="90"/>
                  </a:cubicBezTo>
                  <a:cubicBezTo>
                    <a:pt x="60" y="87"/>
                    <a:pt x="59" y="82"/>
                    <a:pt x="59" y="77"/>
                  </a:cubicBezTo>
                  <a:cubicBezTo>
                    <a:pt x="59" y="72"/>
                    <a:pt x="60" y="68"/>
                    <a:pt x="61" y="65"/>
                  </a:cubicBezTo>
                  <a:cubicBezTo>
                    <a:pt x="63" y="59"/>
                    <a:pt x="67" y="56"/>
                    <a:pt x="73" y="56"/>
                  </a:cubicBezTo>
                  <a:cubicBezTo>
                    <a:pt x="78" y="56"/>
                    <a:pt x="81" y="58"/>
                    <a:pt x="84" y="62"/>
                  </a:cubicBezTo>
                  <a:cubicBezTo>
                    <a:pt x="84" y="62"/>
                    <a:pt x="81" y="58"/>
                    <a:pt x="84" y="62"/>
                  </a:cubicBezTo>
                  <a:close/>
                  <a:moveTo>
                    <a:pt x="79" y="89"/>
                  </a:moveTo>
                  <a:cubicBezTo>
                    <a:pt x="80" y="86"/>
                    <a:pt x="81" y="82"/>
                    <a:pt x="81" y="76"/>
                  </a:cubicBezTo>
                  <a:cubicBezTo>
                    <a:pt x="81" y="71"/>
                    <a:pt x="80" y="68"/>
                    <a:pt x="79" y="65"/>
                  </a:cubicBezTo>
                  <a:cubicBezTo>
                    <a:pt x="78" y="62"/>
                    <a:pt x="76" y="60"/>
                    <a:pt x="73" y="60"/>
                  </a:cubicBezTo>
                  <a:cubicBezTo>
                    <a:pt x="70" y="60"/>
                    <a:pt x="68" y="62"/>
                    <a:pt x="66" y="65"/>
                  </a:cubicBezTo>
                  <a:cubicBezTo>
                    <a:pt x="65" y="67"/>
                    <a:pt x="64" y="71"/>
                    <a:pt x="64" y="77"/>
                  </a:cubicBezTo>
                  <a:cubicBezTo>
                    <a:pt x="64" y="81"/>
                    <a:pt x="65" y="84"/>
                    <a:pt x="66" y="87"/>
                  </a:cubicBezTo>
                  <a:cubicBezTo>
                    <a:pt x="67" y="90"/>
                    <a:pt x="69" y="92"/>
                    <a:pt x="72" y="92"/>
                  </a:cubicBezTo>
                  <a:cubicBezTo>
                    <a:pt x="75" y="92"/>
                    <a:pt x="77" y="91"/>
                    <a:pt x="79" y="89"/>
                  </a:cubicBezTo>
                  <a:cubicBezTo>
                    <a:pt x="79" y="89"/>
                    <a:pt x="77" y="91"/>
                    <a:pt x="79" y="89"/>
                  </a:cubicBezTo>
                  <a:close/>
                </a:path>
              </a:pathLst>
            </a:custGeom>
            <a:solidFill>
              <a:srgbClr val="E61F4F"/>
            </a:solidFill>
            <a:ln w="6350" cap="flat">
              <a:solidFill>
                <a:srgbClr val="E6225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65" name="Grup 64"/>
            <p:cNvGrpSpPr/>
            <p:nvPr/>
          </p:nvGrpSpPr>
          <p:grpSpPr>
            <a:xfrm>
              <a:off x="267541" y="3484741"/>
              <a:ext cx="389060" cy="360690"/>
              <a:chOff x="9959976" y="3497263"/>
              <a:chExt cx="457200" cy="423862"/>
            </a:xfrm>
          </p:grpSpPr>
          <p:sp>
            <p:nvSpPr>
              <p:cNvPr id="2093" name="Freeform 11"/>
              <p:cNvSpPr>
                <a:spLocks/>
              </p:cNvSpPr>
              <p:nvPr/>
            </p:nvSpPr>
            <p:spPr bwMode="auto">
              <a:xfrm>
                <a:off x="10048876" y="3598863"/>
                <a:ext cx="268288" cy="322262"/>
              </a:xfrm>
              <a:custGeom>
                <a:avLst/>
                <a:gdLst>
                  <a:gd name="T0" fmla="*/ 43 w 70"/>
                  <a:gd name="T1" fmla="*/ 4 h 86"/>
                  <a:gd name="T2" fmla="*/ 65 w 70"/>
                  <a:gd name="T3" fmla="*/ 50 h 86"/>
                  <a:gd name="T4" fmla="*/ 26 w 70"/>
                  <a:gd name="T5" fmla="*/ 82 h 86"/>
                  <a:gd name="T6" fmla="*/ 4 w 70"/>
                  <a:gd name="T7" fmla="*/ 36 h 86"/>
                  <a:gd name="T8" fmla="*/ 43 w 70"/>
                  <a:gd name="T9" fmla="*/ 4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0" h="86">
                    <a:moveTo>
                      <a:pt x="43" y="4"/>
                    </a:moveTo>
                    <a:cubicBezTo>
                      <a:pt x="60" y="8"/>
                      <a:pt x="70" y="29"/>
                      <a:pt x="65" y="50"/>
                    </a:cubicBezTo>
                    <a:cubicBezTo>
                      <a:pt x="60" y="72"/>
                      <a:pt x="43" y="86"/>
                      <a:pt x="26" y="82"/>
                    </a:cubicBezTo>
                    <a:cubicBezTo>
                      <a:pt x="9" y="78"/>
                      <a:pt x="0" y="57"/>
                      <a:pt x="4" y="36"/>
                    </a:cubicBezTo>
                    <a:cubicBezTo>
                      <a:pt x="9" y="14"/>
                      <a:pt x="27" y="0"/>
                      <a:pt x="43" y="4"/>
                    </a:cubicBezTo>
                    <a:close/>
                  </a:path>
                </a:pathLst>
              </a:custGeom>
              <a:noFill/>
              <a:ln w="22225" cap="flat">
                <a:solidFill>
                  <a:srgbClr val="E61F4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97" name="Freeform 12"/>
              <p:cNvSpPr>
                <a:spLocks/>
              </p:cNvSpPr>
              <p:nvPr/>
            </p:nvSpPr>
            <p:spPr bwMode="auto">
              <a:xfrm>
                <a:off x="10247313" y="3602038"/>
                <a:ext cx="169863" cy="312737"/>
              </a:xfrm>
              <a:custGeom>
                <a:avLst/>
                <a:gdLst>
                  <a:gd name="T0" fmla="*/ 18 w 44"/>
                  <a:gd name="T1" fmla="*/ 2 h 83"/>
                  <a:gd name="T2" fmla="*/ 3 w 44"/>
                  <a:gd name="T3" fmla="*/ 3 h 83"/>
                  <a:gd name="T4" fmla="*/ 18 w 44"/>
                  <a:gd name="T5" fmla="*/ 50 h 83"/>
                  <a:gd name="T6" fmla="*/ 0 w 44"/>
                  <a:gd name="T7" fmla="*/ 79 h 83"/>
                  <a:gd name="T8" fmla="*/ 40 w 44"/>
                  <a:gd name="T9" fmla="*/ 48 h 83"/>
                  <a:gd name="T10" fmla="*/ 18 w 44"/>
                  <a:gd name="T11" fmla="*/ 2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4" h="83">
                    <a:moveTo>
                      <a:pt x="18" y="2"/>
                    </a:moveTo>
                    <a:cubicBezTo>
                      <a:pt x="13" y="0"/>
                      <a:pt x="7" y="1"/>
                      <a:pt x="3" y="3"/>
                    </a:cubicBezTo>
                    <a:cubicBezTo>
                      <a:pt x="16" y="12"/>
                      <a:pt x="23" y="31"/>
                      <a:pt x="18" y="50"/>
                    </a:cubicBezTo>
                    <a:cubicBezTo>
                      <a:pt x="16" y="63"/>
                      <a:pt x="9" y="73"/>
                      <a:pt x="0" y="79"/>
                    </a:cubicBezTo>
                    <a:cubicBezTo>
                      <a:pt x="17" y="83"/>
                      <a:pt x="35" y="69"/>
                      <a:pt x="40" y="48"/>
                    </a:cubicBezTo>
                    <a:cubicBezTo>
                      <a:pt x="44" y="26"/>
                      <a:pt x="34" y="6"/>
                      <a:pt x="18" y="2"/>
                    </a:cubicBezTo>
                    <a:close/>
                  </a:path>
                </a:pathLst>
              </a:custGeom>
              <a:noFill/>
              <a:ln w="22225" cap="flat">
                <a:solidFill>
                  <a:srgbClr val="E61F4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98" name="Freeform 13"/>
              <p:cNvSpPr>
                <a:spLocks/>
              </p:cNvSpPr>
              <p:nvPr/>
            </p:nvSpPr>
            <p:spPr bwMode="auto">
              <a:xfrm>
                <a:off x="9959976" y="3549650"/>
                <a:ext cx="219075" cy="307975"/>
              </a:xfrm>
              <a:custGeom>
                <a:avLst/>
                <a:gdLst>
                  <a:gd name="T0" fmla="*/ 22 w 57"/>
                  <a:gd name="T1" fmla="*/ 48 h 82"/>
                  <a:gd name="T2" fmla="*/ 57 w 57"/>
                  <a:gd name="T3" fmla="*/ 12 h 82"/>
                  <a:gd name="T4" fmla="*/ 44 w 57"/>
                  <a:gd name="T5" fmla="*/ 4 h 82"/>
                  <a:gd name="T6" fmla="*/ 5 w 57"/>
                  <a:gd name="T7" fmla="*/ 36 h 82"/>
                  <a:gd name="T8" fmla="*/ 26 w 57"/>
                  <a:gd name="T9" fmla="*/ 82 h 82"/>
                  <a:gd name="T10" fmla="*/ 22 w 57"/>
                  <a:gd name="T11" fmla="*/ 48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7" h="82">
                    <a:moveTo>
                      <a:pt x="22" y="48"/>
                    </a:moveTo>
                    <a:cubicBezTo>
                      <a:pt x="27" y="28"/>
                      <a:pt x="41" y="14"/>
                      <a:pt x="57" y="12"/>
                    </a:cubicBezTo>
                    <a:cubicBezTo>
                      <a:pt x="53" y="8"/>
                      <a:pt x="49" y="5"/>
                      <a:pt x="44" y="4"/>
                    </a:cubicBezTo>
                    <a:cubicBezTo>
                      <a:pt x="27" y="0"/>
                      <a:pt x="9" y="14"/>
                      <a:pt x="5" y="36"/>
                    </a:cubicBezTo>
                    <a:cubicBezTo>
                      <a:pt x="0" y="57"/>
                      <a:pt x="10" y="78"/>
                      <a:pt x="26" y="82"/>
                    </a:cubicBezTo>
                    <a:cubicBezTo>
                      <a:pt x="21" y="72"/>
                      <a:pt x="20" y="60"/>
                      <a:pt x="22" y="48"/>
                    </a:cubicBezTo>
                    <a:close/>
                  </a:path>
                </a:pathLst>
              </a:custGeom>
              <a:noFill/>
              <a:ln w="22225" cap="flat">
                <a:solidFill>
                  <a:srgbClr val="E61F4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99" name="Freeform 14"/>
              <p:cNvSpPr>
                <a:spLocks/>
              </p:cNvSpPr>
              <p:nvPr/>
            </p:nvSpPr>
            <p:spPr bwMode="auto">
              <a:xfrm>
                <a:off x="10198101" y="3497263"/>
                <a:ext cx="134938" cy="104775"/>
              </a:xfrm>
              <a:custGeom>
                <a:avLst/>
                <a:gdLst>
                  <a:gd name="T0" fmla="*/ 6 w 35"/>
                  <a:gd name="T1" fmla="*/ 26 h 28"/>
                  <a:gd name="T2" fmla="*/ 11 w 35"/>
                  <a:gd name="T3" fmla="*/ 28 h 28"/>
                  <a:gd name="T4" fmla="*/ 35 w 35"/>
                  <a:gd name="T5" fmla="*/ 13 h 28"/>
                  <a:gd name="T6" fmla="*/ 31 w 35"/>
                  <a:gd name="T7" fmla="*/ 0 h 28"/>
                  <a:gd name="T8" fmla="*/ 0 w 35"/>
                  <a:gd name="T9" fmla="*/ 25 h 28"/>
                  <a:gd name="T10" fmla="*/ 6 w 35"/>
                  <a:gd name="T11" fmla="*/ 26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" h="28">
                    <a:moveTo>
                      <a:pt x="6" y="26"/>
                    </a:moveTo>
                    <a:cubicBezTo>
                      <a:pt x="7" y="27"/>
                      <a:pt x="9" y="27"/>
                      <a:pt x="11" y="28"/>
                    </a:cubicBezTo>
                    <a:cubicBezTo>
                      <a:pt x="18" y="15"/>
                      <a:pt x="35" y="13"/>
                      <a:pt x="35" y="13"/>
                    </a:cubicBezTo>
                    <a:cubicBezTo>
                      <a:pt x="31" y="0"/>
                      <a:pt x="31" y="0"/>
                      <a:pt x="31" y="0"/>
                    </a:cubicBezTo>
                    <a:cubicBezTo>
                      <a:pt x="12" y="2"/>
                      <a:pt x="4" y="18"/>
                      <a:pt x="0" y="25"/>
                    </a:cubicBezTo>
                    <a:cubicBezTo>
                      <a:pt x="2" y="26"/>
                      <a:pt x="4" y="26"/>
                      <a:pt x="6" y="26"/>
                    </a:cubicBezTo>
                    <a:close/>
                  </a:path>
                </a:pathLst>
              </a:custGeom>
              <a:noFill/>
              <a:ln w="22225" cap="flat">
                <a:solidFill>
                  <a:srgbClr val="E61F4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66" name="Grup 65"/>
            <p:cNvGrpSpPr/>
            <p:nvPr/>
          </p:nvGrpSpPr>
          <p:grpSpPr>
            <a:xfrm>
              <a:off x="352541" y="4398723"/>
              <a:ext cx="217934" cy="357011"/>
              <a:chOff x="10067926" y="4749800"/>
              <a:chExt cx="241300" cy="395288"/>
            </a:xfrm>
          </p:grpSpPr>
          <p:sp>
            <p:nvSpPr>
              <p:cNvPr id="2100" name="Freeform 15"/>
              <p:cNvSpPr>
                <a:spLocks/>
              </p:cNvSpPr>
              <p:nvPr/>
            </p:nvSpPr>
            <p:spPr bwMode="auto">
              <a:xfrm>
                <a:off x="10094913" y="4749800"/>
                <a:ext cx="187325" cy="74612"/>
              </a:xfrm>
              <a:custGeom>
                <a:avLst/>
                <a:gdLst>
                  <a:gd name="T0" fmla="*/ 49 w 49"/>
                  <a:gd name="T1" fmla="*/ 20 h 20"/>
                  <a:gd name="T2" fmla="*/ 0 w 49"/>
                  <a:gd name="T3" fmla="*/ 20 h 20"/>
                  <a:gd name="T4" fmla="*/ 0 w 49"/>
                  <a:gd name="T5" fmla="*/ 5 h 20"/>
                  <a:gd name="T6" fmla="*/ 4 w 49"/>
                  <a:gd name="T7" fmla="*/ 0 h 20"/>
                  <a:gd name="T8" fmla="*/ 45 w 49"/>
                  <a:gd name="T9" fmla="*/ 0 h 20"/>
                  <a:gd name="T10" fmla="*/ 49 w 49"/>
                  <a:gd name="T11" fmla="*/ 5 h 20"/>
                  <a:gd name="T12" fmla="*/ 49 w 49"/>
                  <a:gd name="T13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9" h="20">
                    <a:moveTo>
                      <a:pt x="49" y="20"/>
                    </a:moveTo>
                    <a:cubicBezTo>
                      <a:pt x="0" y="20"/>
                      <a:pt x="0" y="20"/>
                      <a:pt x="0" y="20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45" y="0"/>
                      <a:pt x="45" y="0"/>
                      <a:pt x="45" y="0"/>
                    </a:cubicBezTo>
                    <a:cubicBezTo>
                      <a:pt x="47" y="0"/>
                      <a:pt x="49" y="2"/>
                      <a:pt x="49" y="5"/>
                    </a:cubicBezTo>
                    <a:lnTo>
                      <a:pt x="49" y="20"/>
                    </a:lnTo>
                    <a:close/>
                  </a:path>
                </a:pathLst>
              </a:custGeom>
              <a:noFill/>
              <a:ln w="30163" cap="flat">
                <a:solidFill>
                  <a:srgbClr val="E61F4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01" name="Freeform 16"/>
              <p:cNvSpPr>
                <a:spLocks/>
              </p:cNvSpPr>
              <p:nvPr/>
            </p:nvSpPr>
            <p:spPr bwMode="auto">
              <a:xfrm>
                <a:off x="10067926" y="4840288"/>
                <a:ext cx="241300" cy="304800"/>
              </a:xfrm>
              <a:custGeom>
                <a:avLst/>
                <a:gdLst>
                  <a:gd name="T0" fmla="*/ 56 w 63"/>
                  <a:gd name="T1" fmla="*/ 0 h 81"/>
                  <a:gd name="T2" fmla="*/ 7 w 63"/>
                  <a:gd name="T3" fmla="*/ 0 h 81"/>
                  <a:gd name="T4" fmla="*/ 0 w 63"/>
                  <a:gd name="T5" fmla="*/ 8 h 81"/>
                  <a:gd name="T6" fmla="*/ 0 w 63"/>
                  <a:gd name="T7" fmla="*/ 73 h 81"/>
                  <a:gd name="T8" fmla="*/ 7 w 63"/>
                  <a:gd name="T9" fmla="*/ 81 h 81"/>
                  <a:gd name="T10" fmla="*/ 56 w 63"/>
                  <a:gd name="T11" fmla="*/ 81 h 81"/>
                  <a:gd name="T12" fmla="*/ 63 w 63"/>
                  <a:gd name="T13" fmla="*/ 73 h 81"/>
                  <a:gd name="T14" fmla="*/ 63 w 63"/>
                  <a:gd name="T15" fmla="*/ 8 h 81"/>
                  <a:gd name="T16" fmla="*/ 56 w 63"/>
                  <a:gd name="T17" fmla="*/ 0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3" h="81">
                    <a:moveTo>
                      <a:pt x="56" y="0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3" y="0"/>
                      <a:pt x="0" y="4"/>
                      <a:pt x="0" y="8"/>
                    </a:cubicBezTo>
                    <a:cubicBezTo>
                      <a:pt x="0" y="73"/>
                      <a:pt x="0" y="73"/>
                      <a:pt x="0" y="73"/>
                    </a:cubicBezTo>
                    <a:cubicBezTo>
                      <a:pt x="0" y="78"/>
                      <a:pt x="3" y="81"/>
                      <a:pt x="7" y="81"/>
                    </a:cubicBezTo>
                    <a:cubicBezTo>
                      <a:pt x="56" y="81"/>
                      <a:pt x="56" y="81"/>
                      <a:pt x="56" y="81"/>
                    </a:cubicBezTo>
                    <a:cubicBezTo>
                      <a:pt x="60" y="81"/>
                      <a:pt x="63" y="78"/>
                      <a:pt x="63" y="73"/>
                    </a:cubicBezTo>
                    <a:cubicBezTo>
                      <a:pt x="63" y="8"/>
                      <a:pt x="63" y="8"/>
                      <a:pt x="63" y="8"/>
                    </a:cubicBezTo>
                    <a:cubicBezTo>
                      <a:pt x="63" y="4"/>
                      <a:pt x="60" y="0"/>
                      <a:pt x="56" y="0"/>
                    </a:cubicBezTo>
                    <a:close/>
                  </a:path>
                </a:pathLst>
              </a:custGeom>
              <a:noFill/>
              <a:ln w="30163" cap="flat">
                <a:solidFill>
                  <a:srgbClr val="E61F4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02" name="Rectangle 17"/>
              <p:cNvSpPr>
                <a:spLocks noChangeArrowheads="1"/>
              </p:cNvSpPr>
              <p:nvPr/>
            </p:nvSpPr>
            <p:spPr bwMode="auto">
              <a:xfrm>
                <a:off x="10067926" y="4945063"/>
                <a:ext cx="241300" cy="101600"/>
              </a:xfrm>
              <a:prstGeom prst="rect">
                <a:avLst/>
              </a:pr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104" name="Freeform 18"/>
            <p:cNvSpPr>
              <a:spLocks/>
            </p:cNvSpPr>
            <p:nvPr/>
          </p:nvSpPr>
          <p:spPr bwMode="auto">
            <a:xfrm>
              <a:off x="272301" y="3971087"/>
              <a:ext cx="360141" cy="306740"/>
            </a:xfrm>
            <a:custGeom>
              <a:avLst/>
              <a:gdLst>
                <a:gd name="T0" fmla="*/ 120 w 120"/>
                <a:gd name="T1" fmla="*/ 11 h 104"/>
                <a:gd name="T2" fmla="*/ 83 w 120"/>
                <a:gd name="T3" fmla="*/ 0 h 104"/>
                <a:gd name="T4" fmla="*/ 10 w 120"/>
                <a:gd name="T5" fmla="*/ 68 h 104"/>
                <a:gd name="T6" fmla="*/ 71 w 120"/>
                <a:gd name="T7" fmla="*/ 32 h 104"/>
                <a:gd name="T8" fmla="*/ 17 w 120"/>
                <a:gd name="T9" fmla="*/ 76 h 104"/>
                <a:gd name="T10" fmla="*/ 5 w 120"/>
                <a:gd name="T11" fmla="*/ 92 h 104"/>
                <a:gd name="T12" fmla="*/ 3 w 120"/>
                <a:gd name="T13" fmla="*/ 95 h 104"/>
                <a:gd name="T14" fmla="*/ 2 w 120"/>
                <a:gd name="T15" fmla="*/ 98 h 104"/>
                <a:gd name="T16" fmla="*/ 0 w 120"/>
                <a:gd name="T17" fmla="*/ 100 h 104"/>
                <a:gd name="T18" fmla="*/ 9 w 120"/>
                <a:gd name="T19" fmla="*/ 104 h 104"/>
                <a:gd name="T20" fmla="*/ 10 w 120"/>
                <a:gd name="T21" fmla="*/ 102 h 104"/>
                <a:gd name="T22" fmla="*/ 11 w 120"/>
                <a:gd name="T23" fmla="*/ 99 h 104"/>
                <a:gd name="T24" fmla="*/ 13 w 120"/>
                <a:gd name="T25" fmla="*/ 96 h 104"/>
                <a:gd name="T26" fmla="*/ 16 w 120"/>
                <a:gd name="T27" fmla="*/ 88 h 104"/>
                <a:gd name="T28" fmla="*/ 20 w 120"/>
                <a:gd name="T29" fmla="*/ 81 h 104"/>
                <a:gd name="T30" fmla="*/ 48 w 120"/>
                <a:gd name="T31" fmla="*/ 86 h 104"/>
                <a:gd name="T32" fmla="*/ 120 w 120"/>
                <a:gd name="T33" fmla="*/ 13 h 104"/>
                <a:gd name="T34" fmla="*/ 120 w 120"/>
                <a:gd name="T35" fmla="*/ 11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20" h="104">
                  <a:moveTo>
                    <a:pt x="120" y="11"/>
                  </a:moveTo>
                  <a:cubicBezTo>
                    <a:pt x="109" y="4"/>
                    <a:pt x="97" y="0"/>
                    <a:pt x="83" y="0"/>
                  </a:cubicBezTo>
                  <a:cubicBezTo>
                    <a:pt x="44" y="0"/>
                    <a:pt x="13" y="30"/>
                    <a:pt x="10" y="68"/>
                  </a:cubicBezTo>
                  <a:cubicBezTo>
                    <a:pt x="26" y="52"/>
                    <a:pt x="49" y="36"/>
                    <a:pt x="71" y="32"/>
                  </a:cubicBezTo>
                  <a:cubicBezTo>
                    <a:pt x="51" y="40"/>
                    <a:pt x="30" y="57"/>
                    <a:pt x="17" y="76"/>
                  </a:cubicBezTo>
                  <a:cubicBezTo>
                    <a:pt x="10" y="85"/>
                    <a:pt x="7" y="90"/>
                    <a:pt x="5" y="92"/>
                  </a:cubicBezTo>
                  <a:cubicBezTo>
                    <a:pt x="4" y="93"/>
                    <a:pt x="4" y="94"/>
                    <a:pt x="3" y="95"/>
                  </a:cubicBezTo>
                  <a:cubicBezTo>
                    <a:pt x="3" y="96"/>
                    <a:pt x="2" y="97"/>
                    <a:pt x="2" y="98"/>
                  </a:cubicBezTo>
                  <a:cubicBezTo>
                    <a:pt x="1" y="99"/>
                    <a:pt x="0" y="100"/>
                    <a:pt x="0" y="100"/>
                  </a:cubicBezTo>
                  <a:cubicBezTo>
                    <a:pt x="9" y="104"/>
                    <a:pt x="9" y="104"/>
                    <a:pt x="9" y="104"/>
                  </a:cubicBezTo>
                  <a:cubicBezTo>
                    <a:pt x="9" y="104"/>
                    <a:pt x="10" y="104"/>
                    <a:pt x="10" y="102"/>
                  </a:cubicBezTo>
                  <a:cubicBezTo>
                    <a:pt x="11" y="101"/>
                    <a:pt x="11" y="100"/>
                    <a:pt x="11" y="99"/>
                  </a:cubicBezTo>
                  <a:cubicBezTo>
                    <a:pt x="12" y="98"/>
                    <a:pt x="12" y="97"/>
                    <a:pt x="13" y="96"/>
                  </a:cubicBezTo>
                  <a:cubicBezTo>
                    <a:pt x="14" y="93"/>
                    <a:pt x="15" y="91"/>
                    <a:pt x="16" y="88"/>
                  </a:cubicBezTo>
                  <a:cubicBezTo>
                    <a:pt x="18" y="85"/>
                    <a:pt x="19" y="83"/>
                    <a:pt x="20" y="81"/>
                  </a:cubicBezTo>
                  <a:cubicBezTo>
                    <a:pt x="29" y="84"/>
                    <a:pt x="38" y="86"/>
                    <a:pt x="48" y="86"/>
                  </a:cubicBezTo>
                  <a:cubicBezTo>
                    <a:pt x="88" y="86"/>
                    <a:pt x="120" y="54"/>
                    <a:pt x="120" y="13"/>
                  </a:cubicBezTo>
                  <a:cubicBezTo>
                    <a:pt x="120" y="13"/>
                    <a:pt x="120" y="12"/>
                    <a:pt x="120" y="11"/>
                  </a:cubicBezTo>
                  <a:close/>
                </a:path>
              </a:pathLst>
            </a:custGeom>
            <a:noFill/>
            <a:ln w="30163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64" name="Grup 63"/>
            <p:cNvGrpSpPr/>
            <p:nvPr/>
          </p:nvGrpSpPr>
          <p:grpSpPr>
            <a:xfrm>
              <a:off x="307022" y="3028603"/>
              <a:ext cx="321035" cy="316314"/>
              <a:chOff x="9972676" y="2921000"/>
              <a:chExt cx="431800" cy="425450"/>
            </a:xfrm>
          </p:grpSpPr>
          <p:sp>
            <p:nvSpPr>
              <p:cNvPr id="2105" name="Freeform 19"/>
              <p:cNvSpPr>
                <a:spLocks/>
              </p:cNvSpPr>
              <p:nvPr/>
            </p:nvSpPr>
            <p:spPr bwMode="auto">
              <a:xfrm>
                <a:off x="9972676" y="2921000"/>
                <a:ext cx="431800" cy="211137"/>
              </a:xfrm>
              <a:custGeom>
                <a:avLst/>
                <a:gdLst>
                  <a:gd name="T0" fmla="*/ 113 w 113"/>
                  <a:gd name="T1" fmla="*/ 43 h 56"/>
                  <a:gd name="T2" fmla="*/ 113 w 113"/>
                  <a:gd name="T3" fmla="*/ 41 h 56"/>
                  <a:gd name="T4" fmla="*/ 105 w 113"/>
                  <a:gd name="T5" fmla="*/ 5 h 56"/>
                  <a:gd name="T6" fmla="*/ 99 w 113"/>
                  <a:gd name="T7" fmla="*/ 0 h 56"/>
                  <a:gd name="T8" fmla="*/ 14 w 113"/>
                  <a:gd name="T9" fmla="*/ 0 h 56"/>
                  <a:gd name="T10" fmla="*/ 8 w 113"/>
                  <a:gd name="T11" fmla="*/ 5 h 56"/>
                  <a:gd name="T12" fmla="*/ 0 w 113"/>
                  <a:gd name="T13" fmla="*/ 41 h 56"/>
                  <a:gd name="T14" fmla="*/ 0 w 113"/>
                  <a:gd name="T15" fmla="*/ 43 h 56"/>
                  <a:gd name="T16" fmla="*/ 0 w 113"/>
                  <a:gd name="T17" fmla="*/ 44 h 56"/>
                  <a:gd name="T18" fmla="*/ 13 w 113"/>
                  <a:gd name="T19" fmla="*/ 56 h 56"/>
                  <a:gd name="T20" fmla="*/ 25 w 113"/>
                  <a:gd name="T21" fmla="*/ 46 h 56"/>
                  <a:gd name="T22" fmla="*/ 26 w 113"/>
                  <a:gd name="T23" fmla="*/ 46 h 56"/>
                  <a:gd name="T24" fmla="*/ 36 w 113"/>
                  <a:gd name="T25" fmla="*/ 56 h 56"/>
                  <a:gd name="T26" fmla="*/ 46 w 113"/>
                  <a:gd name="T27" fmla="*/ 46 h 56"/>
                  <a:gd name="T28" fmla="*/ 57 w 113"/>
                  <a:gd name="T29" fmla="*/ 56 h 56"/>
                  <a:gd name="T30" fmla="*/ 67 w 113"/>
                  <a:gd name="T31" fmla="*/ 46 h 56"/>
                  <a:gd name="T32" fmla="*/ 77 w 113"/>
                  <a:gd name="T33" fmla="*/ 56 h 56"/>
                  <a:gd name="T34" fmla="*/ 87 w 113"/>
                  <a:gd name="T35" fmla="*/ 46 h 56"/>
                  <a:gd name="T36" fmla="*/ 88 w 113"/>
                  <a:gd name="T37" fmla="*/ 46 h 56"/>
                  <a:gd name="T38" fmla="*/ 100 w 113"/>
                  <a:gd name="T39" fmla="*/ 56 h 56"/>
                  <a:gd name="T40" fmla="*/ 113 w 113"/>
                  <a:gd name="T41" fmla="*/ 44 h 56"/>
                  <a:gd name="T42" fmla="*/ 113 w 113"/>
                  <a:gd name="T43" fmla="*/ 43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13" h="56">
                    <a:moveTo>
                      <a:pt x="113" y="43"/>
                    </a:moveTo>
                    <a:cubicBezTo>
                      <a:pt x="113" y="42"/>
                      <a:pt x="113" y="42"/>
                      <a:pt x="113" y="41"/>
                    </a:cubicBezTo>
                    <a:cubicBezTo>
                      <a:pt x="105" y="5"/>
                      <a:pt x="105" y="5"/>
                      <a:pt x="105" y="5"/>
                    </a:cubicBezTo>
                    <a:cubicBezTo>
                      <a:pt x="104" y="2"/>
                      <a:pt x="102" y="0"/>
                      <a:pt x="99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2" y="0"/>
                      <a:pt x="9" y="2"/>
                      <a:pt x="8" y="5"/>
                    </a:cubicBezTo>
                    <a:cubicBezTo>
                      <a:pt x="0" y="41"/>
                      <a:pt x="0" y="41"/>
                      <a:pt x="0" y="41"/>
                    </a:cubicBezTo>
                    <a:cubicBezTo>
                      <a:pt x="0" y="42"/>
                      <a:pt x="0" y="42"/>
                      <a:pt x="0" y="43"/>
                    </a:cubicBezTo>
                    <a:cubicBezTo>
                      <a:pt x="0" y="43"/>
                      <a:pt x="0" y="43"/>
                      <a:pt x="0" y="44"/>
                    </a:cubicBezTo>
                    <a:cubicBezTo>
                      <a:pt x="0" y="51"/>
                      <a:pt x="6" y="56"/>
                      <a:pt x="13" y="56"/>
                    </a:cubicBezTo>
                    <a:cubicBezTo>
                      <a:pt x="19" y="56"/>
                      <a:pt x="24" y="52"/>
                      <a:pt x="25" y="46"/>
                    </a:cubicBezTo>
                    <a:cubicBezTo>
                      <a:pt x="26" y="46"/>
                      <a:pt x="26" y="46"/>
                      <a:pt x="26" y="46"/>
                    </a:cubicBezTo>
                    <a:cubicBezTo>
                      <a:pt x="26" y="52"/>
                      <a:pt x="30" y="56"/>
                      <a:pt x="36" y="56"/>
                    </a:cubicBezTo>
                    <a:cubicBezTo>
                      <a:pt x="42" y="56"/>
                      <a:pt x="46" y="52"/>
                      <a:pt x="46" y="46"/>
                    </a:cubicBezTo>
                    <a:cubicBezTo>
                      <a:pt x="46" y="52"/>
                      <a:pt x="51" y="56"/>
                      <a:pt x="57" y="56"/>
                    </a:cubicBezTo>
                    <a:cubicBezTo>
                      <a:pt x="62" y="56"/>
                      <a:pt x="67" y="52"/>
                      <a:pt x="67" y="46"/>
                    </a:cubicBezTo>
                    <a:cubicBezTo>
                      <a:pt x="67" y="52"/>
                      <a:pt x="71" y="56"/>
                      <a:pt x="77" y="56"/>
                    </a:cubicBezTo>
                    <a:cubicBezTo>
                      <a:pt x="83" y="56"/>
                      <a:pt x="87" y="52"/>
                      <a:pt x="87" y="46"/>
                    </a:cubicBezTo>
                    <a:cubicBezTo>
                      <a:pt x="88" y="46"/>
                      <a:pt x="88" y="46"/>
                      <a:pt x="88" y="46"/>
                    </a:cubicBezTo>
                    <a:cubicBezTo>
                      <a:pt x="89" y="52"/>
                      <a:pt x="94" y="56"/>
                      <a:pt x="100" y="56"/>
                    </a:cubicBezTo>
                    <a:cubicBezTo>
                      <a:pt x="107" y="56"/>
                      <a:pt x="113" y="51"/>
                      <a:pt x="113" y="44"/>
                    </a:cubicBezTo>
                    <a:cubicBezTo>
                      <a:pt x="113" y="43"/>
                      <a:pt x="113" y="43"/>
                      <a:pt x="113" y="43"/>
                    </a:cubicBezTo>
                    <a:close/>
                  </a:path>
                </a:pathLst>
              </a:custGeom>
              <a:noFill/>
              <a:ln w="30163" cap="flat">
                <a:solidFill>
                  <a:srgbClr val="E61F4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06" name="Freeform 20"/>
              <p:cNvSpPr>
                <a:spLocks/>
              </p:cNvSpPr>
              <p:nvPr/>
            </p:nvSpPr>
            <p:spPr bwMode="auto">
              <a:xfrm>
                <a:off x="9991726" y="3154363"/>
                <a:ext cx="393700" cy="192087"/>
              </a:xfrm>
              <a:custGeom>
                <a:avLst/>
                <a:gdLst>
                  <a:gd name="T0" fmla="*/ 93 w 103"/>
                  <a:gd name="T1" fmla="*/ 20 h 51"/>
                  <a:gd name="T2" fmla="*/ 10 w 103"/>
                  <a:gd name="T3" fmla="*/ 20 h 51"/>
                  <a:gd name="T4" fmla="*/ 10 w 103"/>
                  <a:gd name="T5" fmla="*/ 0 h 51"/>
                  <a:gd name="T6" fmla="*/ 0 w 103"/>
                  <a:gd name="T7" fmla="*/ 0 h 51"/>
                  <a:gd name="T8" fmla="*/ 0 w 103"/>
                  <a:gd name="T9" fmla="*/ 46 h 51"/>
                  <a:gd name="T10" fmla="*/ 5 w 103"/>
                  <a:gd name="T11" fmla="*/ 51 h 51"/>
                  <a:gd name="T12" fmla="*/ 98 w 103"/>
                  <a:gd name="T13" fmla="*/ 51 h 51"/>
                  <a:gd name="T14" fmla="*/ 103 w 103"/>
                  <a:gd name="T15" fmla="*/ 46 h 51"/>
                  <a:gd name="T16" fmla="*/ 103 w 103"/>
                  <a:gd name="T17" fmla="*/ 0 h 51"/>
                  <a:gd name="T18" fmla="*/ 93 w 103"/>
                  <a:gd name="T19" fmla="*/ 0 h 51"/>
                  <a:gd name="T20" fmla="*/ 93 w 103"/>
                  <a:gd name="T21" fmla="*/ 2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03" h="51">
                    <a:moveTo>
                      <a:pt x="93" y="20"/>
                    </a:moveTo>
                    <a:cubicBezTo>
                      <a:pt x="10" y="20"/>
                      <a:pt x="10" y="20"/>
                      <a:pt x="10" y="2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46"/>
                      <a:pt x="0" y="46"/>
                      <a:pt x="0" y="46"/>
                    </a:cubicBezTo>
                    <a:cubicBezTo>
                      <a:pt x="0" y="49"/>
                      <a:pt x="2" y="51"/>
                      <a:pt x="5" y="51"/>
                    </a:cubicBezTo>
                    <a:cubicBezTo>
                      <a:pt x="98" y="51"/>
                      <a:pt x="98" y="51"/>
                      <a:pt x="98" y="51"/>
                    </a:cubicBezTo>
                    <a:cubicBezTo>
                      <a:pt x="101" y="51"/>
                      <a:pt x="103" y="49"/>
                      <a:pt x="103" y="46"/>
                    </a:cubicBezTo>
                    <a:cubicBezTo>
                      <a:pt x="103" y="0"/>
                      <a:pt x="103" y="0"/>
                      <a:pt x="103" y="0"/>
                    </a:cubicBezTo>
                    <a:cubicBezTo>
                      <a:pt x="93" y="0"/>
                      <a:pt x="93" y="0"/>
                      <a:pt x="93" y="0"/>
                    </a:cubicBezTo>
                    <a:lnTo>
                      <a:pt x="93" y="20"/>
                    </a:lnTo>
                    <a:close/>
                  </a:path>
                </a:pathLst>
              </a:custGeom>
              <a:noFill/>
              <a:ln w="30163" cap="flat">
                <a:solidFill>
                  <a:srgbClr val="E61F4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</p:grpSp>
      <p:sp>
        <p:nvSpPr>
          <p:cNvPr id="105" name="Oval 5"/>
          <p:cNvSpPr>
            <a:spLocks noChangeArrowheads="1"/>
          </p:cNvSpPr>
          <p:nvPr/>
        </p:nvSpPr>
        <p:spPr bwMode="auto">
          <a:xfrm>
            <a:off x="7956542" y="1659448"/>
            <a:ext cx="3194852" cy="3194851"/>
          </a:xfrm>
          <a:prstGeom prst="ellipse">
            <a:avLst/>
          </a:prstGeom>
          <a:noFill/>
          <a:ln w="241300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06" name="Oval 6"/>
          <p:cNvSpPr>
            <a:spLocks noChangeArrowheads="1"/>
          </p:cNvSpPr>
          <p:nvPr/>
        </p:nvSpPr>
        <p:spPr bwMode="auto">
          <a:xfrm>
            <a:off x="8279576" y="1994859"/>
            <a:ext cx="2537718" cy="2538979"/>
          </a:xfrm>
          <a:prstGeom prst="ellipse">
            <a:avLst/>
          </a:prstGeom>
          <a:blipFill dpi="0" rotWithShape="1">
            <a:blip r:embed="rId4"/>
            <a:srcRect/>
            <a:stretch>
              <a:fillRect l="-21000" t="-7000" r="-31000" b="-1000"/>
            </a:stretch>
          </a:blipFill>
          <a:ln w="15875" cap="flat">
            <a:solidFill>
              <a:srgbClr val="11A74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96380313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0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750"/>
                            </p:stCondLst>
                            <p:childTnLst>
                              <p:par>
                                <p:cTn id="17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9" dur="1000"/>
                                        <p:tgtEl>
                                          <p:spTgt spid="2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2" dur="10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75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25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2000"/>
                            </p:stCondLst>
                            <p:childTnLst>
                              <p:par>
                                <p:cTn id="2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25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2111" grpId="0"/>
      <p:bldP spid="105" grpId="0" animBg="1"/>
      <p:bldP spid="106" grpId="0" animBg="1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Resim 1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6350" y="0"/>
            <a:ext cx="12198350" cy="6858000"/>
          </a:xfrm>
          <a:prstGeom prst="rect">
            <a:avLst/>
          </a:prstGeom>
        </p:spPr>
      </p:pic>
      <p:sp>
        <p:nvSpPr>
          <p:cNvPr id="84" name="Dikdörtgen 83"/>
          <p:cNvSpPr/>
          <p:nvPr/>
        </p:nvSpPr>
        <p:spPr>
          <a:xfrm>
            <a:off x="-6350" y="-11633"/>
            <a:ext cx="12198350" cy="6869633"/>
          </a:xfrm>
          <a:prstGeom prst="rect">
            <a:avLst/>
          </a:prstGeom>
          <a:solidFill>
            <a:schemeClr val="bg1">
              <a:alpha val="64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579" y="5567966"/>
                <a:ext cx="495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>
                    <a:solidFill>
                      <a:srgbClr val="B2B2B2"/>
                    </a:solidFill>
                  </a:rPr>
                  <a:t>12</a:t>
                </a:r>
              </a:p>
            </p:txBody>
          </p:sp>
        </p:grpSp>
      </p:grpSp>
      <p:grpSp>
        <p:nvGrpSpPr>
          <p:cNvPr id="2096" name="Grup 2095"/>
          <p:cNvGrpSpPr/>
          <p:nvPr/>
        </p:nvGrpSpPr>
        <p:grpSpPr>
          <a:xfrm>
            <a:off x="-6350" y="0"/>
            <a:ext cx="12201525" cy="339725"/>
            <a:chOff x="-6350" y="0"/>
            <a:chExt cx="12201525" cy="339725"/>
          </a:xfrm>
        </p:grpSpPr>
        <p:sp>
          <p:nvSpPr>
            <p:cNvPr id="2094" name="Freeform 70"/>
            <p:cNvSpPr>
              <a:spLocks/>
            </p:cNvSpPr>
            <p:nvPr/>
          </p:nvSpPr>
          <p:spPr bwMode="auto">
            <a:xfrm>
              <a:off x="1812925" y="0"/>
              <a:ext cx="10382250" cy="339725"/>
            </a:xfrm>
            <a:custGeom>
              <a:avLst/>
              <a:gdLst>
                <a:gd name="T0" fmla="*/ 207 w 6540"/>
                <a:gd name="T1" fmla="*/ 214 h 214"/>
                <a:gd name="T2" fmla="*/ 6540 w 6540"/>
                <a:gd name="T3" fmla="*/ 214 h 214"/>
                <a:gd name="T4" fmla="*/ 6540 w 6540"/>
                <a:gd name="T5" fmla="*/ 0 h 214"/>
                <a:gd name="T6" fmla="*/ 0 w 6540"/>
                <a:gd name="T7" fmla="*/ 0 h 214"/>
                <a:gd name="T8" fmla="*/ 207 w 6540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40" h="214">
                  <a:moveTo>
                    <a:pt x="207" y="214"/>
                  </a:moveTo>
                  <a:lnTo>
                    <a:pt x="6540" y="214"/>
                  </a:lnTo>
                  <a:lnTo>
                    <a:pt x="6540" y="0"/>
                  </a:lnTo>
                  <a:lnTo>
                    <a:pt x="0" y="0"/>
                  </a:lnTo>
                  <a:lnTo>
                    <a:pt x="207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5" name="Freeform 71"/>
            <p:cNvSpPr>
              <a:spLocks/>
            </p:cNvSpPr>
            <p:nvPr/>
          </p:nvSpPr>
          <p:spPr bwMode="auto">
            <a:xfrm>
              <a:off x="-6350" y="0"/>
              <a:ext cx="2105025" cy="339725"/>
            </a:xfrm>
            <a:custGeom>
              <a:avLst/>
              <a:gdLst>
                <a:gd name="T0" fmla="*/ 0 w 1326"/>
                <a:gd name="T1" fmla="*/ 214 h 214"/>
                <a:gd name="T2" fmla="*/ 1326 w 1326"/>
                <a:gd name="T3" fmla="*/ 214 h 214"/>
                <a:gd name="T4" fmla="*/ 1118 w 1326"/>
                <a:gd name="T5" fmla="*/ 0 h 214"/>
                <a:gd name="T6" fmla="*/ 0 w 1326"/>
                <a:gd name="T7" fmla="*/ 0 h 214"/>
                <a:gd name="T8" fmla="*/ 0 w 1326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6" h="214">
                  <a:moveTo>
                    <a:pt x="0" y="214"/>
                  </a:moveTo>
                  <a:lnTo>
                    <a:pt x="1326" y="214"/>
                  </a:lnTo>
                  <a:lnTo>
                    <a:pt x="1118" y="0"/>
                  </a:lnTo>
                  <a:lnTo>
                    <a:pt x="0" y="0"/>
                  </a:lnTo>
                  <a:lnTo>
                    <a:pt x="0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grpSp>
        <p:nvGrpSpPr>
          <p:cNvPr id="2110" name="Grup 2109"/>
          <p:cNvGrpSpPr/>
          <p:nvPr/>
        </p:nvGrpSpPr>
        <p:grpSpPr>
          <a:xfrm>
            <a:off x="652463" y="555625"/>
            <a:ext cx="204788" cy="4140000"/>
            <a:chOff x="852487" y="555625"/>
            <a:chExt cx="204788" cy="4140000"/>
          </a:xfrm>
        </p:grpSpPr>
        <p:sp>
          <p:nvSpPr>
            <p:cNvPr id="2100" name="Line 75"/>
            <p:cNvSpPr>
              <a:spLocks noChangeShapeType="1"/>
            </p:cNvSpPr>
            <p:nvPr/>
          </p:nvSpPr>
          <p:spPr bwMode="auto">
            <a:xfrm>
              <a:off x="954882" y="555625"/>
              <a:ext cx="0" cy="414000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101" name="Oval 76"/>
            <p:cNvSpPr>
              <a:spLocks noChangeArrowheads="1"/>
            </p:cNvSpPr>
            <p:nvPr/>
          </p:nvSpPr>
          <p:spPr bwMode="auto">
            <a:xfrm>
              <a:off x="852487" y="890535"/>
              <a:ext cx="204788" cy="195263"/>
            </a:xfrm>
            <a:prstGeom prst="ellipse">
              <a:avLst/>
            </a:prstGeom>
            <a:solidFill>
              <a:srgbClr val="FFFFFF"/>
            </a:solidFill>
            <a:ln w="61913" cap="flat">
              <a:solidFill>
                <a:srgbClr val="DADADA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2103" name="Metin kutusu 2102"/>
          <p:cNvSpPr txBox="1"/>
          <p:nvPr/>
        </p:nvSpPr>
        <p:spPr>
          <a:xfrm>
            <a:off x="908051" y="568325"/>
            <a:ext cx="956172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b="1" dirty="0">
                <a:solidFill>
                  <a:srgbClr val="231F20"/>
                </a:solidFill>
              </a:rPr>
              <a:t>Öneri 2: </a:t>
            </a:r>
            <a:r>
              <a:rPr lang="tr-TR" sz="4800" b="1" dirty="0">
                <a:solidFill>
                  <a:srgbClr val="EE742F"/>
                </a:solidFill>
              </a:rPr>
              <a:t>Kişisel Hijyene Önem Göster</a:t>
            </a:r>
          </a:p>
        </p:txBody>
      </p:sp>
      <p:sp>
        <p:nvSpPr>
          <p:cNvPr id="2111" name="Metin kutusu 2110"/>
          <p:cNvSpPr txBox="1"/>
          <p:nvPr/>
        </p:nvSpPr>
        <p:spPr>
          <a:xfrm>
            <a:off x="944915" y="1401192"/>
            <a:ext cx="6023765" cy="101566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20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Sağlığı olumsuz etkileyecek ortamlardan korunmak için</a:t>
            </a:r>
          </a:p>
          <a:p>
            <a:r>
              <a:rPr lang="tr-TR" sz="20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yapılan uygulamalar ve alınan tedbirlerin</a:t>
            </a:r>
          </a:p>
          <a:p>
            <a:r>
              <a:rPr lang="tr-TR" sz="20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tamamına hijyen denir. </a:t>
            </a:r>
          </a:p>
        </p:txBody>
      </p:sp>
      <p:sp>
        <p:nvSpPr>
          <p:cNvPr id="78" name="Metin kutusu 77"/>
          <p:cNvSpPr txBox="1"/>
          <p:nvPr/>
        </p:nvSpPr>
        <p:spPr>
          <a:xfrm>
            <a:off x="944915" y="2668933"/>
            <a:ext cx="4990149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b="1" dirty="0">
                <a:solidFill>
                  <a:srgbClr val="11A74F"/>
                </a:solidFill>
              </a:rPr>
              <a:t>Kişisel Bakım </a:t>
            </a:r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temizlik ve hijyen, sağlıklı kalmak için</a:t>
            </a:r>
          </a:p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en önemli koşuldur.</a:t>
            </a:r>
          </a:p>
        </p:txBody>
      </p:sp>
      <p:sp>
        <p:nvSpPr>
          <p:cNvPr id="79" name="Metin kutusu 78"/>
          <p:cNvSpPr txBox="1"/>
          <p:nvPr/>
        </p:nvSpPr>
        <p:spPr>
          <a:xfrm>
            <a:off x="944915" y="3524272"/>
            <a:ext cx="5242782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b="1" dirty="0">
                <a:solidFill>
                  <a:srgbClr val="11A74F"/>
                </a:solidFill>
              </a:rPr>
              <a:t>Kişisel Hijyen </a:t>
            </a:r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kişinin kendi sağlığını devam ettirmek</a:t>
            </a:r>
          </a:p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ve bozmamak için uyguladığı kişisel bakım işlemleridir.</a:t>
            </a:r>
          </a:p>
        </p:txBody>
      </p:sp>
      <p:sp>
        <p:nvSpPr>
          <p:cNvPr id="4" name="AutoShape 3"/>
          <p:cNvSpPr>
            <a:spLocks noChangeAspect="1" noChangeArrowheads="1" noTextEdit="1"/>
          </p:cNvSpPr>
          <p:nvPr/>
        </p:nvSpPr>
        <p:spPr bwMode="auto">
          <a:xfrm>
            <a:off x="960438" y="2438400"/>
            <a:ext cx="179387" cy="22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5" name="Line 5"/>
          <p:cNvSpPr>
            <a:spLocks noChangeShapeType="1"/>
          </p:cNvSpPr>
          <p:nvPr/>
        </p:nvSpPr>
        <p:spPr bwMode="auto">
          <a:xfrm>
            <a:off x="759102" y="2873577"/>
            <a:ext cx="179387" cy="0"/>
          </a:xfrm>
          <a:prstGeom prst="line">
            <a:avLst/>
          </a:prstGeom>
          <a:noFill/>
          <a:ln w="15875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7" name="Line 5"/>
          <p:cNvSpPr>
            <a:spLocks noChangeShapeType="1"/>
          </p:cNvSpPr>
          <p:nvPr/>
        </p:nvSpPr>
        <p:spPr bwMode="auto">
          <a:xfrm>
            <a:off x="753646" y="3719949"/>
            <a:ext cx="179387" cy="0"/>
          </a:xfrm>
          <a:prstGeom prst="line">
            <a:avLst/>
          </a:prstGeom>
          <a:noFill/>
          <a:ln w="15875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83653990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0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21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21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21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25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5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000"/>
                            </p:stCondLst>
                            <p:childTnLst>
                              <p:par>
                                <p:cTn id="2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250"/>
                            </p:stCondLst>
                            <p:childTnLst>
                              <p:par>
                                <p:cTn id="2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250"/>
                                        <p:tgtEl>
                                          <p:spTgt spid="2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1500"/>
                            </p:stCondLst>
                            <p:childTnLst>
                              <p:par>
                                <p:cTn id="3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25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1750"/>
                            </p:stCondLst>
                            <p:childTnLst>
                              <p:par>
                                <p:cTn id="3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25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2111" grpId="0"/>
      <p:bldP spid="78" grpId="0"/>
      <p:bldP spid="79" grpId="0"/>
      <p:bldP spid="5" grpId="0" animBg="1"/>
      <p:bldP spid="87" grpId="0" animBg="1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579" y="5567966"/>
                <a:ext cx="495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>
                    <a:solidFill>
                      <a:srgbClr val="B2B2B2"/>
                    </a:solidFill>
                  </a:rPr>
                  <a:t>13</a:t>
                </a:r>
              </a:p>
            </p:txBody>
          </p:sp>
        </p:grpSp>
      </p:grpSp>
      <p:grpSp>
        <p:nvGrpSpPr>
          <p:cNvPr id="2096" name="Grup 2095"/>
          <p:cNvGrpSpPr/>
          <p:nvPr/>
        </p:nvGrpSpPr>
        <p:grpSpPr>
          <a:xfrm>
            <a:off x="-6350" y="0"/>
            <a:ext cx="12201525" cy="339725"/>
            <a:chOff x="-6350" y="0"/>
            <a:chExt cx="12201525" cy="339725"/>
          </a:xfrm>
        </p:grpSpPr>
        <p:sp>
          <p:nvSpPr>
            <p:cNvPr id="2094" name="Freeform 70"/>
            <p:cNvSpPr>
              <a:spLocks/>
            </p:cNvSpPr>
            <p:nvPr/>
          </p:nvSpPr>
          <p:spPr bwMode="auto">
            <a:xfrm>
              <a:off x="1812925" y="0"/>
              <a:ext cx="10382250" cy="339725"/>
            </a:xfrm>
            <a:custGeom>
              <a:avLst/>
              <a:gdLst>
                <a:gd name="T0" fmla="*/ 207 w 6540"/>
                <a:gd name="T1" fmla="*/ 214 h 214"/>
                <a:gd name="T2" fmla="*/ 6540 w 6540"/>
                <a:gd name="T3" fmla="*/ 214 h 214"/>
                <a:gd name="T4" fmla="*/ 6540 w 6540"/>
                <a:gd name="T5" fmla="*/ 0 h 214"/>
                <a:gd name="T6" fmla="*/ 0 w 6540"/>
                <a:gd name="T7" fmla="*/ 0 h 214"/>
                <a:gd name="T8" fmla="*/ 207 w 6540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40" h="214">
                  <a:moveTo>
                    <a:pt x="207" y="214"/>
                  </a:moveTo>
                  <a:lnTo>
                    <a:pt x="6540" y="214"/>
                  </a:lnTo>
                  <a:lnTo>
                    <a:pt x="6540" y="0"/>
                  </a:lnTo>
                  <a:lnTo>
                    <a:pt x="0" y="0"/>
                  </a:lnTo>
                  <a:lnTo>
                    <a:pt x="207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5" name="Freeform 71"/>
            <p:cNvSpPr>
              <a:spLocks/>
            </p:cNvSpPr>
            <p:nvPr/>
          </p:nvSpPr>
          <p:spPr bwMode="auto">
            <a:xfrm>
              <a:off x="-6350" y="0"/>
              <a:ext cx="2105025" cy="339725"/>
            </a:xfrm>
            <a:custGeom>
              <a:avLst/>
              <a:gdLst>
                <a:gd name="T0" fmla="*/ 0 w 1326"/>
                <a:gd name="T1" fmla="*/ 214 h 214"/>
                <a:gd name="T2" fmla="*/ 1326 w 1326"/>
                <a:gd name="T3" fmla="*/ 214 h 214"/>
                <a:gd name="T4" fmla="*/ 1118 w 1326"/>
                <a:gd name="T5" fmla="*/ 0 h 214"/>
                <a:gd name="T6" fmla="*/ 0 w 1326"/>
                <a:gd name="T7" fmla="*/ 0 h 214"/>
                <a:gd name="T8" fmla="*/ 0 w 1326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6" h="214">
                  <a:moveTo>
                    <a:pt x="0" y="214"/>
                  </a:moveTo>
                  <a:lnTo>
                    <a:pt x="1326" y="214"/>
                  </a:lnTo>
                  <a:lnTo>
                    <a:pt x="1118" y="0"/>
                  </a:lnTo>
                  <a:lnTo>
                    <a:pt x="0" y="0"/>
                  </a:lnTo>
                  <a:lnTo>
                    <a:pt x="0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2103" name="Metin kutusu 2102"/>
          <p:cNvSpPr txBox="1"/>
          <p:nvPr/>
        </p:nvSpPr>
        <p:spPr>
          <a:xfrm>
            <a:off x="652463" y="568325"/>
            <a:ext cx="5915017" cy="156966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b="1" dirty="0">
                <a:solidFill>
                  <a:srgbClr val="E61F4F"/>
                </a:solidFill>
              </a:rPr>
              <a:t>Kişisel Bakımda Dikkat</a:t>
            </a:r>
          </a:p>
          <a:p>
            <a:r>
              <a:rPr lang="tr-TR" sz="4800" b="1" dirty="0">
                <a:solidFill>
                  <a:srgbClr val="E61F4F"/>
                </a:solidFill>
              </a:rPr>
              <a:t>Edilmesi Gerekenler</a:t>
            </a:r>
          </a:p>
        </p:txBody>
      </p:sp>
      <p:sp>
        <p:nvSpPr>
          <p:cNvPr id="4" name="AutoShape 3"/>
          <p:cNvSpPr>
            <a:spLocks noChangeAspect="1" noChangeArrowheads="1" noTextEdit="1"/>
          </p:cNvSpPr>
          <p:nvPr/>
        </p:nvSpPr>
        <p:spPr bwMode="auto">
          <a:xfrm>
            <a:off x="960438" y="2438400"/>
            <a:ext cx="179387" cy="22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pic>
        <p:nvPicPr>
          <p:cNvPr id="3" name="Resim 2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7601998" y="1670002"/>
            <a:ext cx="3439065" cy="3072231"/>
          </a:xfrm>
          <a:prstGeom prst="rect">
            <a:avLst/>
          </a:prstGeom>
        </p:spPr>
      </p:pic>
      <p:grpSp>
        <p:nvGrpSpPr>
          <p:cNvPr id="5" name="Grup 4"/>
          <p:cNvGrpSpPr/>
          <p:nvPr/>
        </p:nvGrpSpPr>
        <p:grpSpPr>
          <a:xfrm>
            <a:off x="796272" y="2306034"/>
            <a:ext cx="4617714" cy="1015663"/>
            <a:chOff x="796272" y="2306034"/>
            <a:chExt cx="4617714" cy="1015663"/>
          </a:xfrm>
        </p:grpSpPr>
        <p:sp>
          <p:nvSpPr>
            <p:cNvPr id="2111" name="Metin kutusu 2110"/>
            <p:cNvSpPr txBox="1"/>
            <p:nvPr/>
          </p:nvSpPr>
          <p:spPr>
            <a:xfrm>
              <a:off x="938017" y="2306034"/>
              <a:ext cx="4475969" cy="101566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tr-TR" sz="2000" b="1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Kişisel temizliğe özen göstermek</a:t>
              </a:r>
            </a:p>
            <a:p>
              <a:r>
                <a:rPr lang="tr-TR" sz="2000" b="1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sağlığa zarar verebilecek dış etkenlerden</a:t>
              </a:r>
            </a:p>
            <a:p>
              <a:r>
                <a:rPr lang="tr-TR" sz="2000" b="1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korunmaya yardım eder.</a:t>
              </a:r>
            </a:p>
          </p:txBody>
        </p:sp>
        <p:sp>
          <p:nvSpPr>
            <p:cNvPr id="79" name="Oval 78"/>
            <p:cNvSpPr>
              <a:spLocks noChangeArrowheads="1"/>
            </p:cNvSpPr>
            <p:nvPr/>
          </p:nvSpPr>
          <p:spPr bwMode="auto">
            <a:xfrm>
              <a:off x="796272" y="2427055"/>
              <a:ext cx="142371" cy="142048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grpSp>
        <p:nvGrpSpPr>
          <p:cNvPr id="6" name="Grup 5"/>
          <p:cNvGrpSpPr/>
          <p:nvPr/>
        </p:nvGrpSpPr>
        <p:grpSpPr>
          <a:xfrm>
            <a:off x="796272" y="3540719"/>
            <a:ext cx="4918117" cy="923330"/>
            <a:chOff x="796272" y="3540719"/>
            <a:chExt cx="4918117" cy="923330"/>
          </a:xfrm>
        </p:grpSpPr>
        <p:sp>
          <p:nvSpPr>
            <p:cNvPr id="78" name="Metin kutusu 77"/>
            <p:cNvSpPr txBox="1"/>
            <p:nvPr/>
          </p:nvSpPr>
          <p:spPr>
            <a:xfrm>
              <a:off x="938017" y="3540719"/>
              <a:ext cx="4776372" cy="92333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tr-TR" dirty="0"/>
                <a:t>Ellerin ve yüzün sabunla iyice yıkanması ve</a:t>
              </a:r>
            </a:p>
            <a:p>
              <a:r>
                <a:rPr lang="tr-TR" dirty="0"/>
                <a:t>durulanması ve tuvalet sonrası temizliğe</a:t>
              </a:r>
            </a:p>
            <a:p>
              <a:r>
                <a:rPr lang="tr-TR" dirty="0"/>
                <a:t>dikkat edilmesi sağlık açısından büyük önem taşır.</a:t>
              </a:r>
              <a:endParaRPr lang="tr-TR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sp>
          <p:nvSpPr>
            <p:cNvPr id="81" name="Oval 80"/>
            <p:cNvSpPr>
              <a:spLocks noChangeArrowheads="1"/>
            </p:cNvSpPr>
            <p:nvPr/>
          </p:nvSpPr>
          <p:spPr bwMode="auto">
            <a:xfrm>
              <a:off x="796272" y="3655491"/>
              <a:ext cx="142371" cy="142048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</p:spTree>
    <p:extLst>
      <p:ext uri="{BB962C8B-B14F-4D97-AF65-F5344CB8AC3E}">
        <p14:creationId xmlns:p14="http://schemas.microsoft.com/office/powerpoint/2010/main" val="162198097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0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750"/>
                            </p:stCondLst>
                            <p:childTnLst>
                              <p:par>
                                <p:cTn id="1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5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250"/>
                            </p:stCondLst>
                            <p:childTnLst>
                              <p:par>
                                <p:cTn id="2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5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579" y="5567966"/>
                <a:ext cx="495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>
                    <a:solidFill>
                      <a:srgbClr val="B2B2B2"/>
                    </a:solidFill>
                  </a:rPr>
                  <a:t>14</a:t>
                </a:r>
              </a:p>
            </p:txBody>
          </p:sp>
        </p:grpSp>
      </p:grpSp>
      <p:grpSp>
        <p:nvGrpSpPr>
          <p:cNvPr id="2096" name="Grup 2095"/>
          <p:cNvGrpSpPr/>
          <p:nvPr/>
        </p:nvGrpSpPr>
        <p:grpSpPr>
          <a:xfrm>
            <a:off x="-6350" y="0"/>
            <a:ext cx="12201525" cy="339725"/>
            <a:chOff x="-6350" y="0"/>
            <a:chExt cx="12201525" cy="339725"/>
          </a:xfrm>
        </p:grpSpPr>
        <p:sp>
          <p:nvSpPr>
            <p:cNvPr id="2094" name="Freeform 70"/>
            <p:cNvSpPr>
              <a:spLocks/>
            </p:cNvSpPr>
            <p:nvPr/>
          </p:nvSpPr>
          <p:spPr bwMode="auto">
            <a:xfrm>
              <a:off x="1812925" y="0"/>
              <a:ext cx="10382250" cy="339725"/>
            </a:xfrm>
            <a:custGeom>
              <a:avLst/>
              <a:gdLst>
                <a:gd name="T0" fmla="*/ 207 w 6540"/>
                <a:gd name="T1" fmla="*/ 214 h 214"/>
                <a:gd name="T2" fmla="*/ 6540 w 6540"/>
                <a:gd name="T3" fmla="*/ 214 h 214"/>
                <a:gd name="T4" fmla="*/ 6540 w 6540"/>
                <a:gd name="T5" fmla="*/ 0 h 214"/>
                <a:gd name="T6" fmla="*/ 0 w 6540"/>
                <a:gd name="T7" fmla="*/ 0 h 214"/>
                <a:gd name="T8" fmla="*/ 207 w 6540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40" h="214">
                  <a:moveTo>
                    <a:pt x="207" y="214"/>
                  </a:moveTo>
                  <a:lnTo>
                    <a:pt x="6540" y="214"/>
                  </a:lnTo>
                  <a:lnTo>
                    <a:pt x="6540" y="0"/>
                  </a:lnTo>
                  <a:lnTo>
                    <a:pt x="0" y="0"/>
                  </a:lnTo>
                  <a:lnTo>
                    <a:pt x="207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5" name="Freeform 71"/>
            <p:cNvSpPr>
              <a:spLocks/>
            </p:cNvSpPr>
            <p:nvPr/>
          </p:nvSpPr>
          <p:spPr bwMode="auto">
            <a:xfrm>
              <a:off x="-6350" y="0"/>
              <a:ext cx="2105025" cy="339725"/>
            </a:xfrm>
            <a:custGeom>
              <a:avLst/>
              <a:gdLst>
                <a:gd name="T0" fmla="*/ 0 w 1326"/>
                <a:gd name="T1" fmla="*/ 214 h 214"/>
                <a:gd name="T2" fmla="*/ 1326 w 1326"/>
                <a:gd name="T3" fmla="*/ 214 h 214"/>
                <a:gd name="T4" fmla="*/ 1118 w 1326"/>
                <a:gd name="T5" fmla="*/ 0 h 214"/>
                <a:gd name="T6" fmla="*/ 0 w 1326"/>
                <a:gd name="T7" fmla="*/ 0 h 214"/>
                <a:gd name="T8" fmla="*/ 0 w 1326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6" h="214">
                  <a:moveTo>
                    <a:pt x="0" y="214"/>
                  </a:moveTo>
                  <a:lnTo>
                    <a:pt x="1326" y="214"/>
                  </a:lnTo>
                  <a:lnTo>
                    <a:pt x="1118" y="0"/>
                  </a:lnTo>
                  <a:lnTo>
                    <a:pt x="0" y="0"/>
                  </a:lnTo>
                  <a:lnTo>
                    <a:pt x="0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2103" name="Metin kutusu 2102"/>
          <p:cNvSpPr txBox="1"/>
          <p:nvPr/>
        </p:nvSpPr>
        <p:spPr>
          <a:xfrm>
            <a:off x="652463" y="568325"/>
            <a:ext cx="5915017" cy="156966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b="1" dirty="0">
                <a:solidFill>
                  <a:srgbClr val="E61F4F"/>
                </a:solidFill>
              </a:rPr>
              <a:t>Kişisel Bakımda Dikkat</a:t>
            </a:r>
          </a:p>
          <a:p>
            <a:r>
              <a:rPr lang="tr-TR" sz="4800" b="1" dirty="0">
                <a:solidFill>
                  <a:srgbClr val="E61F4F"/>
                </a:solidFill>
              </a:rPr>
              <a:t>Edilmesi Gerekenler</a:t>
            </a:r>
          </a:p>
        </p:txBody>
      </p:sp>
      <p:sp>
        <p:nvSpPr>
          <p:cNvPr id="4" name="AutoShape 3"/>
          <p:cNvSpPr>
            <a:spLocks noChangeAspect="1" noChangeArrowheads="1" noTextEdit="1"/>
          </p:cNvSpPr>
          <p:nvPr/>
        </p:nvSpPr>
        <p:spPr bwMode="auto">
          <a:xfrm>
            <a:off x="960438" y="2438400"/>
            <a:ext cx="179387" cy="22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pic>
        <p:nvPicPr>
          <p:cNvPr id="3" name="Resim 2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8261713" y="1348099"/>
            <a:ext cx="3217500" cy="3611250"/>
          </a:xfrm>
          <a:prstGeom prst="rect">
            <a:avLst/>
          </a:prstGeom>
        </p:spPr>
      </p:pic>
      <p:grpSp>
        <p:nvGrpSpPr>
          <p:cNvPr id="2" name="Grup 1"/>
          <p:cNvGrpSpPr/>
          <p:nvPr/>
        </p:nvGrpSpPr>
        <p:grpSpPr>
          <a:xfrm>
            <a:off x="796272" y="2381633"/>
            <a:ext cx="5972133" cy="400110"/>
            <a:chOff x="796272" y="2381633"/>
            <a:chExt cx="5972133" cy="400110"/>
          </a:xfrm>
        </p:grpSpPr>
        <p:sp>
          <p:nvSpPr>
            <p:cNvPr id="2111" name="Metin kutusu 2110"/>
            <p:cNvSpPr txBox="1"/>
            <p:nvPr/>
          </p:nvSpPr>
          <p:spPr>
            <a:xfrm>
              <a:off x="929242" y="2381633"/>
              <a:ext cx="5839163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tr-T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Yüz, ağız, göz ve kirpik; saç, kulak, boyun, el ve tırnak...</a:t>
              </a:r>
            </a:p>
          </p:txBody>
        </p:sp>
        <p:sp>
          <p:nvSpPr>
            <p:cNvPr id="79" name="Oval 78"/>
            <p:cNvSpPr>
              <a:spLocks noChangeArrowheads="1"/>
            </p:cNvSpPr>
            <p:nvPr/>
          </p:nvSpPr>
          <p:spPr bwMode="auto">
            <a:xfrm>
              <a:off x="796272" y="2506567"/>
              <a:ext cx="142371" cy="142048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grpSp>
        <p:nvGrpSpPr>
          <p:cNvPr id="5" name="Grup 4"/>
          <p:cNvGrpSpPr/>
          <p:nvPr/>
        </p:nvGrpSpPr>
        <p:grpSpPr>
          <a:xfrm>
            <a:off x="791403" y="2912412"/>
            <a:ext cx="5522582" cy="707886"/>
            <a:chOff x="791403" y="2912412"/>
            <a:chExt cx="5522582" cy="707886"/>
          </a:xfrm>
        </p:grpSpPr>
        <p:sp>
          <p:nvSpPr>
            <p:cNvPr id="77" name="Metin kutusu 76"/>
            <p:cNvSpPr txBox="1"/>
            <p:nvPr/>
          </p:nvSpPr>
          <p:spPr>
            <a:xfrm>
              <a:off x="929241" y="2912412"/>
              <a:ext cx="5384744" cy="70788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tr-T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Bunlar vücudumuzun günlük hayatta dış etkenlere</a:t>
              </a:r>
            </a:p>
            <a:p>
              <a:r>
                <a:rPr lang="tr-T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en fazla açık olan bölümleri.</a:t>
              </a:r>
            </a:p>
          </p:txBody>
        </p:sp>
        <p:sp>
          <p:nvSpPr>
            <p:cNvPr id="81" name="Oval 80"/>
            <p:cNvSpPr>
              <a:spLocks noChangeArrowheads="1"/>
            </p:cNvSpPr>
            <p:nvPr/>
          </p:nvSpPr>
          <p:spPr bwMode="auto">
            <a:xfrm>
              <a:off x="791403" y="3043212"/>
              <a:ext cx="142371" cy="142048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grpSp>
        <p:nvGrpSpPr>
          <p:cNvPr id="6" name="Grup 5"/>
          <p:cNvGrpSpPr/>
          <p:nvPr/>
        </p:nvGrpSpPr>
        <p:grpSpPr>
          <a:xfrm>
            <a:off x="791402" y="3751957"/>
            <a:ext cx="4968713" cy="707886"/>
            <a:chOff x="791402" y="3751957"/>
            <a:chExt cx="4968713" cy="707886"/>
          </a:xfrm>
        </p:grpSpPr>
        <p:sp>
          <p:nvSpPr>
            <p:cNvPr id="80" name="Metin kutusu 79"/>
            <p:cNvSpPr txBox="1"/>
            <p:nvPr/>
          </p:nvSpPr>
          <p:spPr>
            <a:xfrm>
              <a:off x="929241" y="3751957"/>
              <a:ext cx="4830874" cy="70788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tr-T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Vücudunuzun bu bölümlerinin bakım ve</a:t>
              </a:r>
            </a:p>
            <a:p>
              <a:r>
                <a:rPr lang="tr-T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temizliğiyle ilgili, gerekli hassasiyeti gösterin!</a:t>
              </a:r>
            </a:p>
          </p:txBody>
        </p:sp>
        <p:sp>
          <p:nvSpPr>
            <p:cNvPr id="82" name="Oval 81"/>
            <p:cNvSpPr>
              <a:spLocks noChangeArrowheads="1"/>
            </p:cNvSpPr>
            <p:nvPr/>
          </p:nvSpPr>
          <p:spPr bwMode="auto">
            <a:xfrm>
              <a:off x="791402" y="3891528"/>
              <a:ext cx="142371" cy="142048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</p:spTree>
    <p:extLst>
      <p:ext uri="{BB962C8B-B14F-4D97-AF65-F5344CB8AC3E}">
        <p14:creationId xmlns:p14="http://schemas.microsoft.com/office/powerpoint/2010/main" val="172030049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0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750"/>
                            </p:stCondLst>
                            <p:childTnLst>
                              <p:par>
                                <p:cTn id="1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250"/>
                            </p:stCondLst>
                            <p:childTnLst>
                              <p:par>
                                <p:cTn id="2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5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500"/>
                            </p:stCondLst>
                            <p:childTnLst>
                              <p:par>
                                <p:cTn id="2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25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579" y="5567966"/>
                <a:ext cx="495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>
                    <a:solidFill>
                      <a:srgbClr val="B2B2B2"/>
                    </a:solidFill>
                  </a:rPr>
                  <a:t>15</a:t>
                </a:r>
              </a:p>
            </p:txBody>
          </p:sp>
        </p:grpSp>
      </p:grpSp>
      <p:grpSp>
        <p:nvGrpSpPr>
          <p:cNvPr id="2096" name="Grup 2095"/>
          <p:cNvGrpSpPr/>
          <p:nvPr/>
        </p:nvGrpSpPr>
        <p:grpSpPr>
          <a:xfrm>
            <a:off x="-6350" y="0"/>
            <a:ext cx="12201525" cy="339725"/>
            <a:chOff x="-6350" y="0"/>
            <a:chExt cx="12201525" cy="339725"/>
          </a:xfrm>
        </p:grpSpPr>
        <p:sp>
          <p:nvSpPr>
            <p:cNvPr id="2094" name="Freeform 70"/>
            <p:cNvSpPr>
              <a:spLocks/>
            </p:cNvSpPr>
            <p:nvPr/>
          </p:nvSpPr>
          <p:spPr bwMode="auto">
            <a:xfrm>
              <a:off x="1812925" y="0"/>
              <a:ext cx="10382250" cy="339725"/>
            </a:xfrm>
            <a:custGeom>
              <a:avLst/>
              <a:gdLst>
                <a:gd name="T0" fmla="*/ 207 w 6540"/>
                <a:gd name="T1" fmla="*/ 214 h 214"/>
                <a:gd name="T2" fmla="*/ 6540 w 6540"/>
                <a:gd name="T3" fmla="*/ 214 h 214"/>
                <a:gd name="T4" fmla="*/ 6540 w 6540"/>
                <a:gd name="T5" fmla="*/ 0 h 214"/>
                <a:gd name="T6" fmla="*/ 0 w 6540"/>
                <a:gd name="T7" fmla="*/ 0 h 214"/>
                <a:gd name="T8" fmla="*/ 207 w 6540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40" h="214">
                  <a:moveTo>
                    <a:pt x="207" y="214"/>
                  </a:moveTo>
                  <a:lnTo>
                    <a:pt x="6540" y="214"/>
                  </a:lnTo>
                  <a:lnTo>
                    <a:pt x="6540" y="0"/>
                  </a:lnTo>
                  <a:lnTo>
                    <a:pt x="0" y="0"/>
                  </a:lnTo>
                  <a:lnTo>
                    <a:pt x="207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5" name="Freeform 71"/>
            <p:cNvSpPr>
              <a:spLocks/>
            </p:cNvSpPr>
            <p:nvPr/>
          </p:nvSpPr>
          <p:spPr bwMode="auto">
            <a:xfrm>
              <a:off x="-6350" y="0"/>
              <a:ext cx="2105025" cy="339725"/>
            </a:xfrm>
            <a:custGeom>
              <a:avLst/>
              <a:gdLst>
                <a:gd name="T0" fmla="*/ 0 w 1326"/>
                <a:gd name="T1" fmla="*/ 214 h 214"/>
                <a:gd name="T2" fmla="*/ 1326 w 1326"/>
                <a:gd name="T3" fmla="*/ 214 h 214"/>
                <a:gd name="T4" fmla="*/ 1118 w 1326"/>
                <a:gd name="T5" fmla="*/ 0 h 214"/>
                <a:gd name="T6" fmla="*/ 0 w 1326"/>
                <a:gd name="T7" fmla="*/ 0 h 214"/>
                <a:gd name="T8" fmla="*/ 0 w 1326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6" h="214">
                  <a:moveTo>
                    <a:pt x="0" y="214"/>
                  </a:moveTo>
                  <a:lnTo>
                    <a:pt x="1326" y="214"/>
                  </a:lnTo>
                  <a:lnTo>
                    <a:pt x="1118" y="0"/>
                  </a:lnTo>
                  <a:lnTo>
                    <a:pt x="0" y="0"/>
                  </a:lnTo>
                  <a:lnTo>
                    <a:pt x="0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2103" name="Metin kutusu 2102"/>
          <p:cNvSpPr txBox="1"/>
          <p:nvPr/>
        </p:nvSpPr>
        <p:spPr>
          <a:xfrm>
            <a:off x="652463" y="568325"/>
            <a:ext cx="5915017" cy="156966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b="1" dirty="0">
                <a:solidFill>
                  <a:srgbClr val="E61F4F"/>
                </a:solidFill>
              </a:rPr>
              <a:t>Kişisel Bakımda Dikkat</a:t>
            </a:r>
          </a:p>
          <a:p>
            <a:r>
              <a:rPr lang="tr-TR" sz="4800" b="1" dirty="0">
                <a:solidFill>
                  <a:srgbClr val="E61F4F"/>
                </a:solidFill>
              </a:rPr>
              <a:t>Edilmesi Gerekenler</a:t>
            </a:r>
          </a:p>
        </p:txBody>
      </p:sp>
      <p:sp>
        <p:nvSpPr>
          <p:cNvPr id="4" name="AutoShape 3"/>
          <p:cNvSpPr>
            <a:spLocks noChangeAspect="1" noChangeArrowheads="1" noTextEdit="1"/>
          </p:cNvSpPr>
          <p:nvPr/>
        </p:nvSpPr>
        <p:spPr bwMode="auto">
          <a:xfrm>
            <a:off x="960438" y="2438400"/>
            <a:ext cx="179387" cy="22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pic>
        <p:nvPicPr>
          <p:cNvPr id="3" name="Resim 2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8790463" y="2270599"/>
            <a:ext cx="2688750" cy="2688750"/>
          </a:xfrm>
          <a:prstGeom prst="rect">
            <a:avLst/>
          </a:prstGeom>
        </p:spPr>
      </p:pic>
      <p:grpSp>
        <p:nvGrpSpPr>
          <p:cNvPr id="2" name="Grup 1"/>
          <p:cNvGrpSpPr/>
          <p:nvPr/>
        </p:nvGrpSpPr>
        <p:grpSpPr>
          <a:xfrm>
            <a:off x="796272" y="2381633"/>
            <a:ext cx="6379682" cy="1015663"/>
            <a:chOff x="796272" y="2381633"/>
            <a:chExt cx="6379682" cy="1015663"/>
          </a:xfrm>
        </p:grpSpPr>
        <p:sp>
          <p:nvSpPr>
            <p:cNvPr id="2111" name="Metin kutusu 2110"/>
            <p:cNvSpPr txBox="1"/>
            <p:nvPr/>
          </p:nvSpPr>
          <p:spPr>
            <a:xfrm>
              <a:off x="927256" y="2381633"/>
              <a:ext cx="6248698" cy="101566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tr-T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Beden, koltukaltı, </a:t>
              </a:r>
              <a:r>
                <a:rPr lang="tr-TR" sz="2000" dirty="0" err="1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genital</a:t>
              </a:r>
              <a:r>
                <a:rPr lang="tr-T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 bölge, ayak ve ayak tırnakları gibi</a:t>
              </a:r>
            </a:p>
            <a:p>
              <a:r>
                <a:rPr lang="tr-T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dış etkenlere daha az açık olan bölgelerin temizlik ve</a:t>
              </a:r>
            </a:p>
            <a:p>
              <a:r>
                <a:rPr lang="tr-T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bakımını da ihmal etmeyin!</a:t>
              </a:r>
            </a:p>
          </p:txBody>
        </p:sp>
        <p:sp>
          <p:nvSpPr>
            <p:cNvPr id="78" name="Oval 77"/>
            <p:cNvSpPr>
              <a:spLocks noChangeArrowheads="1"/>
            </p:cNvSpPr>
            <p:nvPr/>
          </p:nvSpPr>
          <p:spPr bwMode="auto">
            <a:xfrm>
              <a:off x="796272" y="2506567"/>
              <a:ext cx="142371" cy="142048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grpSp>
        <p:nvGrpSpPr>
          <p:cNvPr id="5" name="Grup 4"/>
          <p:cNvGrpSpPr/>
          <p:nvPr/>
        </p:nvGrpSpPr>
        <p:grpSpPr>
          <a:xfrm>
            <a:off x="799240" y="3629164"/>
            <a:ext cx="5803928" cy="707886"/>
            <a:chOff x="799240" y="3629164"/>
            <a:chExt cx="5803928" cy="707886"/>
          </a:xfrm>
        </p:grpSpPr>
        <p:sp>
          <p:nvSpPr>
            <p:cNvPr id="77" name="Metin kutusu 76"/>
            <p:cNvSpPr txBox="1"/>
            <p:nvPr/>
          </p:nvSpPr>
          <p:spPr>
            <a:xfrm>
              <a:off x="927255" y="3629164"/>
              <a:ext cx="5675913" cy="70788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tr-T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Bunların temizlik ve bakımıyla ilgili incelikleri öğrenin</a:t>
              </a:r>
            </a:p>
            <a:p>
              <a:r>
                <a:rPr lang="tr-T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ve gerekli özeni gösterin!</a:t>
              </a:r>
            </a:p>
          </p:txBody>
        </p:sp>
        <p:sp>
          <p:nvSpPr>
            <p:cNvPr id="79" name="Oval 78"/>
            <p:cNvSpPr>
              <a:spLocks noChangeArrowheads="1"/>
            </p:cNvSpPr>
            <p:nvPr/>
          </p:nvSpPr>
          <p:spPr bwMode="auto">
            <a:xfrm>
              <a:off x="799240" y="3758558"/>
              <a:ext cx="142371" cy="142048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</p:spTree>
    <p:extLst>
      <p:ext uri="{BB962C8B-B14F-4D97-AF65-F5344CB8AC3E}">
        <p14:creationId xmlns:p14="http://schemas.microsoft.com/office/powerpoint/2010/main" val="359915038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0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750"/>
                            </p:stCondLst>
                            <p:childTnLst>
                              <p:par>
                                <p:cTn id="1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250"/>
                            </p:stCondLst>
                            <p:childTnLst>
                              <p:par>
                                <p:cTn id="2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5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579" y="5567966"/>
                <a:ext cx="495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>
                    <a:solidFill>
                      <a:srgbClr val="B2B2B2"/>
                    </a:solidFill>
                  </a:rPr>
                  <a:t>16</a:t>
                </a:r>
              </a:p>
            </p:txBody>
          </p:sp>
        </p:grpSp>
      </p:grpSp>
      <p:grpSp>
        <p:nvGrpSpPr>
          <p:cNvPr id="2096" name="Grup 2095"/>
          <p:cNvGrpSpPr/>
          <p:nvPr/>
        </p:nvGrpSpPr>
        <p:grpSpPr>
          <a:xfrm>
            <a:off x="-6350" y="0"/>
            <a:ext cx="12201525" cy="339725"/>
            <a:chOff x="-6350" y="0"/>
            <a:chExt cx="12201525" cy="339725"/>
          </a:xfrm>
        </p:grpSpPr>
        <p:sp>
          <p:nvSpPr>
            <p:cNvPr id="2094" name="Freeform 70"/>
            <p:cNvSpPr>
              <a:spLocks/>
            </p:cNvSpPr>
            <p:nvPr/>
          </p:nvSpPr>
          <p:spPr bwMode="auto">
            <a:xfrm>
              <a:off x="1812925" y="0"/>
              <a:ext cx="10382250" cy="339725"/>
            </a:xfrm>
            <a:custGeom>
              <a:avLst/>
              <a:gdLst>
                <a:gd name="T0" fmla="*/ 207 w 6540"/>
                <a:gd name="T1" fmla="*/ 214 h 214"/>
                <a:gd name="T2" fmla="*/ 6540 w 6540"/>
                <a:gd name="T3" fmla="*/ 214 h 214"/>
                <a:gd name="T4" fmla="*/ 6540 w 6540"/>
                <a:gd name="T5" fmla="*/ 0 h 214"/>
                <a:gd name="T6" fmla="*/ 0 w 6540"/>
                <a:gd name="T7" fmla="*/ 0 h 214"/>
                <a:gd name="T8" fmla="*/ 207 w 6540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40" h="214">
                  <a:moveTo>
                    <a:pt x="207" y="214"/>
                  </a:moveTo>
                  <a:lnTo>
                    <a:pt x="6540" y="214"/>
                  </a:lnTo>
                  <a:lnTo>
                    <a:pt x="6540" y="0"/>
                  </a:lnTo>
                  <a:lnTo>
                    <a:pt x="0" y="0"/>
                  </a:lnTo>
                  <a:lnTo>
                    <a:pt x="207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5" name="Freeform 71"/>
            <p:cNvSpPr>
              <a:spLocks/>
            </p:cNvSpPr>
            <p:nvPr/>
          </p:nvSpPr>
          <p:spPr bwMode="auto">
            <a:xfrm>
              <a:off x="-6350" y="0"/>
              <a:ext cx="2105025" cy="339725"/>
            </a:xfrm>
            <a:custGeom>
              <a:avLst/>
              <a:gdLst>
                <a:gd name="T0" fmla="*/ 0 w 1326"/>
                <a:gd name="T1" fmla="*/ 214 h 214"/>
                <a:gd name="T2" fmla="*/ 1326 w 1326"/>
                <a:gd name="T3" fmla="*/ 214 h 214"/>
                <a:gd name="T4" fmla="*/ 1118 w 1326"/>
                <a:gd name="T5" fmla="*/ 0 h 214"/>
                <a:gd name="T6" fmla="*/ 0 w 1326"/>
                <a:gd name="T7" fmla="*/ 0 h 214"/>
                <a:gd name="T8" fmla="*/ 0 w 1326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6" h="214">
                  <a:moveTo>
                    <a:pt x="0" y="214"/>
                  </a:moveTo>
                  <a:lnTo>
                    <a:pt x="1326" y="214"/>
                  </a:lnTo>
                  <a:lnTo>
                    <a:pt x="1118" y="0"/>
                  </a:lnTo>
                  <a:lnTo>
                    <a:pt x="0" y="0"/>
                  </a:lnTo>
                  <a:lnTo>
                    <a:pt x="0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2103" name="Metin kutusu 2102"/>
          <p:cNvSpPr txBox="1"/>
          <p:nvPr/>
        </p:nvSpPr>
        <p:spPr>
          <a:xfrm>
            <a:off x="652463" y="568325"/>
            <a:ext cx="5915017" cy="156966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b="1" dirty="0">
                <a:solidFill>
                  <a:srgbClr val="E61F4F"/>
                </a:solidFill>
              </a:rPr>
              <a:t>Kişisel Bakımda Dikkat</a:t>
            </a:r>
          </a:p>
          <a:p>
            <a:r>
              <a:rPr lang="tr-TR" sz="4800" b="1" dirty="0">
                <a:solidFill>
                  <a:srgbClr val="E61F4F"/>
                </a:solidFill>
              </a:rPr>
              <a:t>Edilmesi Gerekenler</a:t>
            </a:r>
          </a:p>
        </p:txBody>
      </p:sp>
      <p:sp>
        <p:nvSpPr>
          <p:cNvPr id="4" name="AutoShape 3"/>
          <p:cNvSpPr>
            <a:spLocks noChangeAspect="1" noChangeArrowheads="1" noTextEdit="1"/>
          </p:cNvSpPr>
          <p:nvPr/>
        </p:nvSpPr>
        <p:spPr bwMode="auto">
          <a:xfrm>
            <a:off x="960438" y="2438400"/>
            <a:ext cx="179387" cy="22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pic>
        <p:nvPicPr>
          <p:cNvPr id="3" name="Resim 2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8846713" y="2264549"/>
            <a:ext cx="2632500" cy="2700000"/>
          </a:xfrm>
          <a:prstGeom prst="rect">
            <a:avLst/>
          </a:prstGeom>
        </p:spPr>
      </p:pic>
      <p:grpSp>
        <p:nvGrpSpPr>
          <p:cNvPr id="5" name="Grup 4"/>
          <p:cNvGrpSpPr/>
          <p:nvPr/>
        </p:nvGrpSpPr>
        <p:grpSpPr>
          <a:xfrm>
            <a:off x="796272" y="2381633"/>
            <a:ext cx="5631340" cy="1015663"/>
            <a:chOff x="796272" y="2381633"/>
            <a:chExt cx="5631340" cy="1015663"/>
          </a:xfrm>
        </p:grpSpPr>
        <p:sp>
          <p:nvSpPr>
            <p:cNvPr id="2111" name="Metin kutusu 2110"/>
            <p:cNvSpPr txBox="1"/>
            <p:nvPr/>
          </p:nvSpPr>
          <p:spPr>
            <a:xfrm>
              <a:off x="923926" y="2381633"/>
              <a:ext cx="5503686" cy="101566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tr-T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Vücudun içine açılan ağız ve diş, kulak, burun</a:t>
              </a:r>
            </a:p>
            <a:p>
              <a:r>
                <a:rPr lang="tr-T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gibi organların temizlik, sağlık ve bakımı konusunda</a:t>
              </a:r>
            </a:p>
            <a:p>
              <a:r>
                <a:rPr lang="tr-T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olası sorunları atlamayın.</a:t>
              </a:r>
            </a:p>
          </p:txBody>
        </p:sp>
        <p:sp>
          <p:nvSpPr>
            <p:cNvPr id="78" name="Oval 77"/>
            <p:cNvSpPr>
              <a:spLocks noChangeArrowheads="1"/>
            </p:cNvSpPr>
            <p:nvPr/>
          </p:nvSpPr>
          <p:spPr bwMode="auto">
            <a:xfrm>
              <a:off x="796272" y="2506567"/>
              <a:ext cx="142371" cy="142048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grpSp>
        <p:nvGrpSpPr>
          <p:cNvPr id="2" name="Grup 1"/>
          <p:cNvGrpSpPr/>
          <p:nvPr/>
        </p:nvGrpSpPr>
        <p:grpSpPr>
          <a:xfrm>
            <a:off x="791403" y="3629164"/>
            <a:ext cx="6124675" cy="400110"/>
            <a:chOff x="791403" y="3629164"/>
            <a:chExt cx="6124675" cy="400110"/>
          </a:xfrm>
        </p:grpSpPr>
        <p:sp>
          <p:nvSpPr>
            <p:cNvPr id="77" name="Metin kutusu 76"/>
            <p:cNvSpPr txBox="1"/>
            <p:nvPr/>
          </p:nvSpPr>
          <p:spPr>
            <a:xfrm>
              <a:off x="923925" y="3629164"/>
              <a:ext cx="5992153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tr-T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Rutin temizlik ve bakımı her zaman dikkatlice uygulayın!</a:t>
              </a:r>
            </a:p>
          </p:txBody>
        </p:sp>
        <p:sp>
          <p:nvSpPr>
            <p:cNvPr id="79" name="Oval 78"/>
            <p:cNvSpPr>
              <a:spLocks noChangeArrowheads="1"/>
            </p:cNvSpPr>
            <p:nvPr/>
          </p:nvSpPr>
          <p:spPr bwMode="auto">
            <a:xfrm>
              <a:off x="791403" y="3757615"/>
              <a:ext cx="142371" cy="142048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</p:spTree>
    <p:extLst>
      <p:ext uri="{BB962C8B-B14F-4D97-AF65-F5344CB8AC3E}">
        <p14:creationId xmlns:p14="http://schemas.microsoft.com/office/powerpoint/2010/main" val="121963166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0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750"/>
                            </p:stCondLst>
                            <p:childTnLst>
                              <p:par>
                                <p:cTn id="1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5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250"/>
                            </p:stCondLst>
                            <p:childTnLst>
                              <p:par>
                                <p:cTn id="2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579" y="5567966"/>
                <a:ext cx="495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>
                    <a:solidFill>
                      <a:srgbClr val="B2B2B2"/>
                    </a:solidFill>
                  </a:rPr>
                  <a:t>17</a:t>
                </a:r>
              </a:p>
            </p:txBody>
          </p:sp>
        </p:grpSp>
      </p:grpSp>
      <p:grpSp>
        <p:nvGrpSpPr>
          <p:cNvPr id="2096" name="Grup 2095"/>
          <p:cNvGrpSpPr/>
          <p:nvPr/>
        </p:nvGrpSpPr>
        <p:grpSpPr>
          <a:xfrm>
            <a:off x="-6350" y="0"/>
            <a:ext cx="12201525" cy="339725"/>
            <a:chOff x="-6350" y="0"/>
            <a:chExt cx="12201525" cy="339725"/>
          </a:xfrm>
        </p:grpSpPr>
        <p:sp>
          <p:nvSpPr>
            <p:cNvPr id="2094" name="Freeform 70"/>
            <p:cNvSpPr>
              <a:spLocks/>
            </p:cNvSpPr>
            <p:nvPr/>
          </p:nvSpPr>
          <p:spPr bwMode="auto">
            <a:xfrm>
              <a:off x="1812925" y="0"/>
              <a:ext cx="10382250" cy="339725"/>
            </a:xfrm>
            <a:custGeom>
              <a:avLst/>
              <a:gdLst>
                <a:gd name="T0" fmla="*/ 207 w 6540"/>
                <a:gd name="T1" fmla="*/ 214 h 214"/>
                <a:gd name="T2" fmla="*/ 6540 w 6540"/>
                <a:gd name="T3" fmla="*/ 214 h 214"/>
                <a:gd name="T4" fmla="*/ 6540 w 6540"/>
                <a:gd name="T5" fmla="*/ 0 h 214"/>
                <a:gd name="T6" fmla="*/ 0 w 6540"/>
                <a:gd name="T7" fmla="*/ 0 h 214"/>
                <a:gd name="T8" fmla="*/ 207 w 6540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40" h="214">
                  <a:moveTo>
                    <a:pt x="207" y="214"/>
                  </a:moveTo>
                  <a:lnTo>
                    <a:pt x="6540" y="214"/>
                  </a:lnTo>
                  <a:lnTo>
                    <a:pt x="6540" y="0"/>
                  </a:lnTo>
                  <a:lnTo>
                    <a:pt x="0" y="0"/>
                  </a:lnTo>
                  <a:lnTo>
                    <a:pt x="207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5" name="Freeform 71"/>
            <p:cNvSpPr>
              <a:spLocks/>
            </p:cNvSpPr>
            <p:nvPr/>
          </p:nvSpPr>
          <p:spPr bwMode="auto">
            <a:xfrm>
              <a:off x="-6350" y="0"/>
              <a:ext cx="2105025" cy="339725"/>
            </a:xfrm>
            <a:custGeom>
              <a:avLst/>
              <a:gdLst>
                <a:gd name="T0" fmla="*/ 0 w 1326"/>
                <a:gd name="T1" fmla="*/ 214 h 214"/>
                <a:gd name="T2" fmla="*/ 1326 w 1326"/>
                <a:gd name="T3" fmla="*/ 214 h 214"/>
                <a:gd name="T4" fmla="*/ 1118 w 1326"/>
                <a:gd name="T5" fmla="*/ 0 h 214"/>
                <a:gd name="T6" fmla="*/ 0 w 1326"/>
                <a:gd name="T7" fmla="*/ 0 h 214"/>
                <a:gd name="T8" fmla="*/ 0 w 1326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6" h="214">
                  <a:moveTo>
                    <a:pt x="0" y="214"/>
                  </a:moveTo>
                  <a:lnTo>
                    <a:pt x="1326" y="214"/>
                  </a:lnTo>
                  <a:lnTo>
                    <a:pt x="1118" y="0"/>
                  </a:lnTo>
                  <a:lnTo>
                    <a:pt x="0" y="0"/>
                  </a:lnTo>
                  <a:lnTo>
                    <a:pt x="0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2103" name="Metin kutusu 2102"/>
          <p:cNvSpPr txBox="1"/>
          <p:nvPr/>
        </p:nvSpPr>
        <p:spPr>
          <a:xfrm>
            <a:off x="652463" y="568325"/>
            <a:ext cx="5915017" cy="156966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b="1" dirty="0">
                <a:solidFill>
                  <a:srgbClr val="E61F4F"/>
                </a:solidFill>
              </a:rPr>
              <a:t>Kişisel Bakımda Dikkat</a:t>
            </a:r>
          </a:p>
          <a:p>
            <a:r>
              <a:rPr lang="tr-TR" sz="4800" b="1" dirty="0">
                <a:solidFill>
                  <a:srgbClr val="E61F4F"/>
                </a:solidFill>
              </a:rPr>
              <a:t>Edilmesi Gerekenler</a:t>
            </a:r>
          </a:p>
        </p:txBody>
      </p:sp>
      <p:sp>
        <p:nvSpPr>
          <p:cNvPr id="4" name="AutoShape 3"/>
          <p:cNvSpPr>
            <a:spLocks noChangeAspect="1" noChangeArrowheads="1" noTextEdit="1"/>
          </p:cNvSpPr>
          <p:nvPr/>
        </p:nvSpPr>
        <p:spPr bwMode="auto">
          <a:xfrm>
            <a:off x="960438" y="2438400"/>
            <a:ext cx="179387" cy="22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pic>
        <p:nvPicPr>
          <p:cNvPr id="3" name="Resim 2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8284213" y="1618099"/>
            <a:ext cx="3195000" cy="3341250"/>
          </a:xfrm>
          <a:prstGeom prst="rect">
            <a:avLst/>
          </a:prstGeom>
        </p:spPr>
      </p:pic>
      <p:grpSp>
        <p:nvGrpSpPr>
          <p:cNvPr id="2" name="Grup 1"/>
          <p:cNvGrpSpPr/>
          <p:nvPr/>
        </p:nvGrpSpPr>
        <p:grpSpPr>
          <a:xfrm>
            <a:off x="796272" y="2381633"/>
            <a:ext cx="5815075" cy="1015663"/>
            <a:chOff x="796272" y="2381633"/>
            <a:chExt cx="5815075" cy="1015663"/>
          </a:xfrm>
        </p:grpSpPr>
        <p:sp>
          <p:nvSpPr>
            <p:cNvPr id="2111" name="Metin kutusu 2110"/>
            <p:cNvSpPr txBox="1"/>
            <p:nvPr/>
          </p:nvSpPr>
          <p:spPr>
            <a:xfrm>
              <a:off x="936075" y="2381633"/>
              <a:ext cx="5675272" cy="101566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tr-T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Vücudun günlük bakımı ve kir, bakteri, pislik gibi</a:t>
              </a:r>
            </a:p>
            <a:p>
              <a:r>
                <a:rPr lang="tr-T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etkenlerden arındırılması anlamına gelen yıkanma ve</a:t>
              </a:r>
            </a:p>
            <a:p>
              <a:r>
                <a:rPr lang="tr-T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banyo alışkanlığında gevşeklik göstermeyin.</a:t>
              </a:r>
            </a:p>
          </p:txBody>
        </p:sp>
        <p:sp>
          <p:nvSpPr>
            <p:cNvPr id="78" name="Oval 77"/>
            <p:cNvSpPr>
              <a:spLocks noChangeArrowheads="1"/>
            </p:cNvSpPr>
            <p:nvPr/>
          </p:nvSpPr>
          <p:spPr bwMode="auto">
            <a:xfrm>
              <a:off x="796272" y="2506567"/>
              <a:ext cx="142371" cy="142048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grpSp>
        <p:nvGrpSpPr>
          <p:cNvPr id="5" name="Grup 4"/>
          <p:cNvGrpSpPr/>
          <p:nvPr/>
        </p:nvGrpSpPr>
        <p:grpSpPr>
          <a:xfrm>
            <a:off x="800260" y="3629164"/>
            <a:ext cx="3234483" cy="400110"/>
            <a:chOff x="800260" y="3629164"/>
            <a:chExt cx="3234483" cy="400110"/>
          </a:xfrm>
        </p:grpSpPr>
        <p:sp>
          <p:nvSpPr>
            <p:cNvPr id="77" name="Metin kutusu 76"/>
            <p:cNvSpPr txBox="1"/>
            <p:nvPr/>
          </p:nvSpPr>
          <p:spPr>
            <a:xfrm>
              <a:off x="936074" y="3629164"/>
              <a:ext cx="3098669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tr-T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Gerekli sıklıkta banyo yapın!</a:t>
              </a:r>
            </a:p>
          </p:txBody>
        </p:sp>
        <p:sp>
          <p:nvSpPr>
            <p:cNvPr id="79" name="Oval 78"/>
            <p:cNvSpPr>
              <a:spLocks noChangeArrowheads="1"/>
            </p:cNvSpPr>
            <p:nvPr/>
          </p:nvSpPr>
          <p:spPr bwMode="auto">
            <a:xfrm>
              <a:off x="800260" y="3754079"/>
              <a:ext cx="142371" cy="142048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</p:spTree>
    <p:extLst>
      <p:ext uri="{BB962C8B-B14F-4D97-AF65-F5344CB8AC3E}">
        <p14:creationId xmlns:p14="http://schemas.microsoft.com/office/powerpoint/2010/main" val="338334678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0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750"/>
                            </p:stCondLst>
                            <p:childTnLst>
                              <p:par>
                                <p:cTn id="1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250"/>
                            </p:stCondLst>
                            <p:childTnLst>
                              <p:par>
                                <p:cTn id="2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5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579" y="5567966"/>
                <a:ext cx="495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>
                    <a:solidFill>
                      <a:srgbClr val="B2B2B2"/>
                    </a:solidFill>
                  </a:rPr>
                  <a:t>18</a:t>
                </a:r>
              </a:p>
            </p:txBody>
          </p:sp>
        </p:grpSp>
      </p:grpSp>
      <p:grpSp>
        <p:nvGrpSpPr>
          <p:cNvPr id="2096" name="Grup 2095"/>
          <p:cNvGrpSpPr/>
          <p:nvPr/>
        </p:nvGrpSpPr>
        <p:grpSpPr>
          <a:xfrm>
            <a:off x="-6350" y="0"/>
            <a:ext cx="12201525" cy="339725"/>
            <a:chOff x="-6350" y="0"/>
            <a:chExt cx="12201525" cy="339725"/>
          </a:xfrm>
        </p:grpSpPr>
        <p:sp>
          <p:nvSpPr>
            <p:cNvPr id="2094" name="Freeform 70"/>
            <p:cNvSpPr>
              <a:spLocks/>
            </p:cNvSpPr>
            <p:nvPr/>
          </p:nvSpPr>
          <p:spPr bwMode="auto">
            <a:xfrm>
              <a:off x="1812925" y="0"/>
              <a:ext cx="10382250" cy="339725"/>
            </a:xfrm>
            <a:custGeom>
              <a:avLst/>
              <a:gdLst>
                <a:gd name="T0" fmla="*/ 207 w 6540"/>
                <a:gd name="T1" fmla="*/ 214 h 214"/>
                <a:gd name="T2" fmla="*/ 6540 w 6540"/>
                <a:gd name="T3" fmla="*/ 214 h 214"/>
                <a:gd name="T4" fmla="*/ 6540 w 6540"/>
                <a:gd name="T5" fmla="*/ 0 h 214"/>
                <a:gd name="T6" fmla="*/ 0 w 6540"/>
                <a:gd name="T7" fmla="*/ 0 h 214"/>
                <a:gd name="T8" fmla="*/ 207 w 6540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40" h="214">
                  <a:moveTo>
                    <a:pt x="207" y="214"/>
                  </a:moveTo>
                  <a:lnTo>
                    <a:pt x="6540" y="214"/>
                  </a:lnTo>
                  <a:lnTo>
                    <a:pt x="6540" y="0"/>
                  </a:lnTo>
                  <a:lnTo>
                    <a:pt x="0" y="0"/>
                  </a:lnTo>
                  <a:lnTo>
                    <a:pt x="207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5" name="Freeform 71"/>
            <p:cNvSpPr>
              <a:spLocks/>
            </p:cNvSpPr>
            <p:nvPr/>
          </p:nvSpPr>
          <p:spPr bwMode="auto">
            <a:xfrm>
              <a:off x="-6350" y="0"/>
              <a:ext cx="2105025" cy="339725"/>
            </a:xfrm>
            <a:custGeom>
              <a:avLst/>
              <a:gdLst>
                <a:gd name="T0" fmla="*/ 0 w 1326"/>
                <a:gd name="T1" fmla="*/ 214 h 214"/>
                <a:gd name="T2" fmla="*/ 1326 w 1326"/>
                <a:gd name="T3" fmla="*/ 214 h 214"/>
                <a:gd name="T4" fmla="*/ 1118 w 1326"/>
                <a:gd name="T5" fmla="*/ 0 h 214"/>
                <a:gd name="T6" fmla="*/ 0 w 1326"/>
                <a:gd name="T7" fmla="*/ 0 h 214"/>
                <a:gd name="T8" fmla="*/ 0 w 1326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6" h="214">
                  <a:moveTo>
                    <a:pt x="0" y="214"/>
                  </a:moveTo>
                  <a:lnTo>
                    <a:pt x="1326" y="214"/>
                  </a:lnTo>
                  <a:lnTo>
                    <a:pt x="1118" y="0"/>
                  </a:lnTo>
                  <a:lnTo>
                    <a:pt x="0" y="0"/>
                  </a:lnTo>
                  <a:lnTo>
                    <a:pt x="0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2103" name="Metin kutusu 2102"/>
          <p:cNvSpPr txBox="1"/>
          <p:nvPr/>
        </p:nvSpPr>
        <p:spPr>
          <a:xfrm>
            <a:off x="652463" y="568325"/>
            <a:ext cx="5915017" cy="156966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b="1" dirty="0">
                <a:solidFill>
                  <a:srgbClr val="E61F4F"/>
                </a:solidFill>
              </a:rPr>
              <a:t>Kişisel Bakımda Dikkat</a:t>
            </a:r>
          </a:p>
          <a:p>
            <a:r>
              <a:rPr lang="tr-TR" sz="4800" b="1" dirty="0">
                <a:solidFill>
                  <a:srgbClr val="E61F4F"/>
                </a:solidFill>
              </a:rPr>
              <a:t>Edilmesi Gerekenler</a:t>
            </a:r>
          </a:p>
        </p:txBody>
      </p:sp>
      <p:sp>
        <p:nvSpPr>
          <p:cNvPr id="4" name="AutoShape 3"/>
          <p:cNvSpPr>
            <a:spLocks noChangeAspect="1" noChangeArrowheads="1" noTextEdit="1"/>
          </p:cNvSpPr>
          <p:nvPr/>
        </p:nvSpPr>
        <p:spPr bwMode="auto">
          <a:xfrm>
            <a:off x="960438" y="2438400"/>
            <a:ext cx="179387" cy="22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pic>
        <p:nvPicPr>
          <p:cNvPr id="3" name="Resim 2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8790463" y="2000599"/>
            <a:ext cx="2688750" cy="2958750"/>
          </a:xfrm>
          <a:prstGeom prst="rect">
            <a:avLst/>
          </a:prstGeom>
        </p:spPr>
      </p:pic>
      <p:grpSp>
        <p:nvGrpSpPr>
          <p:cNvPr id="5" name="Grup 4"/>
          <p:cNvGrpSpPr/>
          <p:nvPr/>
        </p:nvGrpSpPr>
        <p:grpSpPr>
          <a:xfrm>
            <a:off x="796272" y="2381633"/>
            <a:ext cx="5886636" cy="400110"/>
            <a:chOff x="796272" y="2381633"/>
            <a:chExt cx="5886636" cy="400110"/>
          </a:xfrm>
        </p:grpSpPr>
        <p:sp>
          <p:nvSpPr>
            <p:cNvPr id="2111" name="Metin kutusu 2110"/>
            <p:cNvSpPr txBox="1"/>
            <p:nvPr/>
          </p:nvSpPr>
          <p:spPr>
            <a:xfrm>
              <a:off x="938643" y="2381633"/>
              <a:ext cx="5744265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tr-T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Kendi vücudunuzun bakım ve temizliğiyle yetinmeyin.</a:t>
              </a:r>
            </a:p>
          </p:txBody>
        </p:sp>
        <p:sp>
          <p:nvSpPr>
            <p:cNvPr id="78" name="Oval 77"/>
            <p:cNvSpPr>
              <a:spLocks noChangeArrowheads="1"/>
            </p:cNvSpPr>
            <p:nvPr/>
          </p:nvSpPr>
          <p:spPr bwMode="auto">
            <a:xfrm>
              <a:off x="796272" y="2506567"/>
              <a:ext cx="142371" cy="142048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grpSp>
        <p:nvGrpSpPr>
          <p:cNvPr id="2" name="Grup 1"/>
          <p:cNvGrpSpPr/>
          <p:nvPr/>
        </p:nvGrpSpPr>
        <p:grpSpPr>
          <a:xfrm>
            <a:off x="816227" y="3025391"/>
            <a:ext cx="6705756" cy="1015663"/>
            <a:chOff x="816227" y="3025391"/>
            <a:chExt cx="6705756" cy="1015663"/>
          </a:xfrm>
        </p:grpSpPr>
        <p:sp>
          <p:nvSpPr>
            <p:cNvPr id="77" name="Metin kutusu 76"/>
            <p:cNvSpPr txBox="1"/>
            <p:nvPr/>
          </p:nvSpPr>
          <p:spPr>
            <a:xfrm>
              <a:off x="938642" y="3025391"/>
              <a:ext cx="6583341" cy="101566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tr-T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Yaşadığınız çevrenin, tuvalet gibi ortak kullanım mekânlarının,</a:t>
              </a:r>
            </a:p>
            <a:p>
              <a:r>
                <a:rPr lang="tr-T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buralarda kullandığınız eşyaların temizlik</a:t>
              </a:r>
            </a:p>
            <a:p>
              <a:r>
                <a:rPr lang="tr-T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ve bakımıyla da ilgilenin!</a:t>
              </a:r>
            </a:p>
          </p:txBody>
        </p:sp>
        <p:sp>
          <p:nvSpPr>
            <p:cNvPr id="79" name="Oval 78"/>
            <p:cNvSpPr>
              <a:spLocks noChangeArrowheads="1"/>
            </p:cNvSpPr>
            <p:nvPr/>
          </p:nvSpPr>
          <p:spPr bwMode="auto">
            <a:xfrm>
              <a:off x="816227" y="3149911"/>
              <a:ext cx="142371" cy="142048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</p:spTree>
    <p:extLst>
      <p:ext uri="{BB962C8B-B14F-4D97-AF65-F5344CB8AC3E}">
        <p14:creationId xmlns:p14="http://schemas.microsoft.com/office/powerpoint/2010/main" val="207550165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0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750"/>
                            </p:stCondLst>
                            <p:childTnLst>
                              <p:par>
                                <p:cTn id="1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5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250"/>
                            </p:stCondLst>
                            <p:childTnLst>
                              <p:par>
                                <p:cTn id="2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579" y="5567966"/>
                <a:ext cx="495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>
                    <a:solidFill>
                      <a:srgbClr val="B2B2B2"/>
                    </a:solidFill>
                  </a:rPr>
                  <a:t>19</a:t>
                </a:r>
              </a:p>
            </p:txBody>
          </p:sp>
        </p:grpSp>
      </p:grpSp>
      <p:grpSp>
        <p:nvGrpSpPr>
          <p:cNvPr id="2096" name="Grup 2095"/>
          <p:cNvGrpSpPr/>
          <p:nvPr/>
        </p:nvGrpSpPr>
        <p:grpSpPr>
          <a:xfrm>
            <a:off x="-6350" y="0"/>
            <a:ext cx="12201525" cy="339725"/>
            <a:chOff x="-6350" y="0"/>
            <a:chExt cx="12201525" cy="339725"/>
          </a:xfrm>
        </p:grpSpPr>
        <p:sp>
          <p:nvSpPr>
            <p:cNvPr id="2094" name="Freeform 70"/>
            <p:cNvSpPr>
              <a:spLocks/>
            </p:cNvSpPr>
            <p:nvPr/>
          </p:nvSpPr>
          <p:spPr bwMode="auto">
            <a:xfrm>
              <a:off x="1812925" y="0"/>
              <a:ext cx="10382250" cy="339725"/>
            </a:xfrm>
            <a:custGeom>
              <a:avLst/>
              <a:gdLst>
                <a:gd name="T0" fmla="*/ 207 w 6540"/>
                <a:gd name="T1" fmla="*/ 214 h 214"/>
                <a:gd name="T2" fmla="*/ 6540 w 6540"/>
                <a:gd name="T3" fmla="*/ 214 h 214"/>
                <a:gd name="T4" fmla="*/ 6540 w 6540"/>
                <a:gd name="T5" fmla="*/ 0 h 214"/>
                <a:gd name="T6" fmla="*/ 0 w 6540"/>
                <a:gd name="T7" fmla="*/ 0 h 214"/>
                <a:gd name="T8" fmla="*/ 207 w 6540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40" h="214">
                  <a:moveTo>
                    <a:pt x="207" y="214"/>
                  </a:moveTo>
                  <a:lnTo>
                    <a:pt x="6540" y="214"/>
                  </a:lnTo>
                  <a:lnTo>
                    <a:pt x="6540" y="0"/>
                  </a:lnTo>
                  <a:lnTo>
                    <a:pt x="0" y="0"/>
                  </a:lnTo>
                  <a:lnTo>
                    <a:pt x="207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5" name="Freeform 71"/>
            <p:cNvSpPr>
              <a:spLocks/>
            </p:cNvSpPr>
            <p:nvPr/>
          </p:nvSpPr>
          <p:spPr bwMode="auto">
            <a:xfrm>
              <a:off x="-6350" y="0"/>
              <a:ext cx="2105025" cy="339725"/>
            </a:xfrm>
            <a:custGeom>
              <a:avLst/>
              <a:gdLst>
                <a:gd name="T0" fmla="*/ 0 w 1326"/>
                <a:gd name="T1" fmla="*/ 214 h 214"/>
                <a:gd name="T2" fmla="*/ 1326 w 1326"/>
                <a:gd name="T3" fmla="*/ 214 h 214"/>
                <a:gd name="T4" fmla="*/ 1118 w 1326"/>
                <a:gd name="T5" fmla="*/ 0 h 214"/>
                <a:gd name="T6" fmla="*/ 0 w 1326"/>
                <a:gd name="T7" fmla="*/ 0 h 214"/>
                <a:gd name="T8" fmla="*/ 0 w 1326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6" h="214">
                  <a:moveTo>
                    <a:pt x="0" y="214"/>
                  </a:moveTo>
                  <a:lnTo>
                    <a:pt x="1326" y="214"/>
                  </a:lnTo>
                  <a:lnTo>
                    <a:pt x="1118" y="0"/>
                  </a:lnTo>
                  <a:lnTo>
                    <a:pt x="0" y="0"/>
                  </a:lnTo>
                  <a:lnTo>
                    <a:pt x="0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2103" name="Metin kutusu 2102"/>
          <p:cNvSpPr txBox="1"/>
          <p:nvPr/>
        </p:nvSpPr>
        <p:spPr>
          <a:xfrm>
            <a:off x="652463" y="568325"/>
            <a:ext cx="5915017" cy="156966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b="1" dirty="0">
                <a:solidFill>
                  <a:srgbClr val="E61F4F"/>
                </a:solidFill>
              </a:rPr>
              <a:t>Kişisel Bakımda Dikkat</a:t>
            </a:r>
          </a:p>
          <a:p>
            <a:r>
              <a:rPr lang="tr-TR" sz="4800" b="1" dirty="0">
                <a:solidFill>
                  <a:srgbClr val="E61F4F"/>
                </a:solidFill>
              </a:rPr>
              <a:t>Edilmesi Gerekenler</a:t>
            </a:r>
          </a:p>
        </p:txBody>
      </p:sp>
      <p:sp>
        <p:nvSpPr>
          <p:cNvPr id="4" name="AutoShape 3"/>
          <p:cNvSpPr>
            <a:spLocks noChangeAspect="1" noChangeArrowheads="1" noTextEdit="1"/>
          </p:cNvSpPr>
          <p:nvPr/>
        </p:nvSpPr>
        <p:spPr bwMode="auto">
          <a:xfrm>
            <a:off x="960438" y="2438400"/>
            <a:ext cx="179387" cy="22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pic>
        <p:nvPicPr>
          <p:cNvPr id="3" name="Resim 2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8452963" y="1933099"/>
            <a:ext cx="3026250" cy="3026250"/>
          </a:xfrm>
          <a:prstGeom prst="rect">
            <a:avLst/>
          </a:prstGeom>
        </p:spPr>
      </p:pic>
      <p:grpSp>
        <p:nvGrpSpPr>
          <p:cNvPr id="2" name="Grup 1"/>
          <p:cNvGrpSpPr/>
          <p:nvPr/>
        </p:nvGrpSpPr>
        <p:grpSpPr>
          <a:xfrm>
            <a:off x="796272" y="2381633"/>
            <a:ext cx="6311712" cy="1015663"/>
            <a:chOff x="796272" y="2381633"/>
            <a:chExt cx="6311712" cy="1015663"/>
          </a:xfrm>
        </p:grpSpPr>
        <p:sp>
          <p:nvSpPr>
            <p:cNvPr id="2111" name="Metin kutusu 2110"/>
            <p:cNvSpPr txBox="1"/>
            <p:nvPr/>
          </p:nvSpPr>
          <p:spPr>
            <a:xfrm>
              <a:off x="926805" y="2381633"/>
              <a:ext cx="6181179" cy="101566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tr-T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Beden temizliği için kullandığınız lif, tarak,</a:t>
              </a:r>
            </a:p>
            <a:p>
              <a:r>
                <a:rPr lang="tr-T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diş fırçası vb. araçları ailenin diğer fertleri ile paylaşmayın.</a:t>
              </a:r>
            </a:p>
            <a:p>
              <a:r>
                <a:rPr lang="tr-T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Bunların kişisel olmasına özen gösterin!</a:t>
              </a:r>
            </a:p>
          </p:txBody>
        </p:sp>
        <p:sp>
          <p:nvSpPr>
            <p:cNvPr id="78" name="Oval 77"/>
            <p:cNvSpPr>
              <a:spLocks noChangeArrowheads="1"/>
            </p:cNvSpPr>
            <p:nvPr/>
          </p:nvSpPr>
          <p:spPr bwMode="auto">
            <a:xfrm>
              <a:off x="796272" y="2506567"/>
              <a:ext cx="142371" cy="142048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grpSp>
        <p:nvGrpSpPr>
          <p:cNvPr id="5" name="Grup 4"/>
          <p:cNvGrpSpPr/>
          <p:nvPr/>
        </p:nvGrpSpPr>
        <p:grpSpPr>
          <a:xfrm>
            <a:off x="799240" y="3559389"/>
            <a:ext cx="4588785" cy="1015663"/>
            <a:chOff x="799240" y="3559389"/>
            <a:chExt cx="4588785" cy="1015663"/>
          </a:xfrm>
        </p:grpSpPr>
        <p:sp>
          <p:nvSpPr>
            <p:cNvPr id="77" name="Metin kutusu 76"/>
            <p:cNvSpPr txBox="1"/>
            <p:nvPr/>
          </p:nvSpPr>
          <p:spPr>
            <a:xfrm>
              <a:off x="926804" y="3559389"/>
              <a:ext cx="4461221" cy="101566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tr-T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Aile fertlerinden birisi bulaşıcı bir</a:t>
              </a:r>
            </a:p>
            <a:p>
              <a:r>
                <a:rPr lang="tr-T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hastalığa yakalandığında hasta kişini</a:t>
              </a:r>
            </a:p>
            <a:p>
              <a:r>
                <a:rPr lang="tr-T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bardak, havlu vb. eşyalarını kullanmayın!</a:t>
              </a:r>
            </a:p>
          </p:txBody>
        </p:sp>
        <p:sp>
          <p:nvSpPr>
            <p:cNvPr id="79" name="Oval 78"/>
            <p:cNvSpPr>
              <a:spLocks noChangeArrowheads="1"/>
            </p:cNvSpPr>
            <p:nvPr/>
          </p:nvSpPr>
          <p:spPr bwMode="auto">
            <a:xfrm>
              <a:off x="799240" y="3700400"/>
              <a:ext cx="142371" cy="142048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</p:spTree>
    <p:extLst>
      <p:ext uri="{BB962C8B-B14F-4D97-AF65-F5344CB8AC3E}">
        <p14:creationId xmlns:p14="http://schemas.microsoft.com/office/powerpoint/2010/main" val="34171927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0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750"/>
                            </p:stCondLst>
                            <p:childTnLst>
                              <p:par>
                                <p:cTn id="1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250"/>
                            </p:stCondLst>
                            <p:childTnLst>
                              <p:par>
                                <p:cTn id="2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5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up 3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5" name="Grup 4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5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19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0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2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3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4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5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6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7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8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9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0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1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2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3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4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5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6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7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8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9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0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1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2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3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4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5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6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7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8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9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60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61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62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63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64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65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66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67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68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69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70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71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6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7" name="Grup 6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1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8" name="Grup 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9" name="Grup 8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11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2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10" name="Metin kutusu 9"/>
              <p:cNvSpPr txBox="1"/>
              <p:nvPr/>
            </p:nvSpPr>
            <p:spPr>
              <a:xfrm>
                <a:off x="10982325" y="5567966"/>
                <a:ext cx="340158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>
                    <a:solidFill>
                      <a:srgbClr val="B2B2B2"/>
                    </a:solidFill>
                  </a:rPr>
                  <a:t>2</a:t>
                </a:r>
              </a:p>
            </p:txBody>
          </p:sp>
        </p:grpSp>
      </p:grpSp>
      <p:sp>
        <p:nvSpPr>
          <p:cNvPr id="74" name="Dikdörtgen 73"/>
          <p:cNvSpPr/>
          <p:nvPr/>
        </p:nvSpPr>
        <p:spPr>
          <a:xfrm>
            <a:off x="589037" y="341315"/>
            <a:ext cx="4219425" cy="83099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/>
            <a:r>
              <a:rPr lang="tr-TR" sz="4800" b="1" dirty="0">
                <a:solidFill>
                  <a:srgbClr val="11A74F"/>
                </a:solidFill>
              </a:rPr>
              <a:t>SUNUM İÇERİĞİ</a:t>
            </a:r>
          </a:p>
        </p:txBody>
      </p:sp>
      <p:pic>
        <p:nvPicPr>
          <p:cNvPr id="75" name="Resim 74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0" y="413688"/>
            <a:ext cx="348750" cy="686250"/>
          </a:xfrm>
          <a:prstGeom prst="rect">
            <a:avLst/>
          </a:prstGeom>
        </p:spPr>
      </p:pic>
      <p:sp>
        <p:nvSpPr>
          <p:cNvPr id="92" name="AutoShape 16"/>
          <p:cNvSpPr>
            <a:spLocks noChangeAspect="1" noChangeArrowheads="1" noTextEdit="1"/>
          </p:cNvSpPr>
          <p:nvPr/>
        </p:nvSpPr>
        <p:spPr bwMode="auto">
          <a:xfrm>
            <a:off x="696913" y="1231900"/>
            <a:ext cx="257175" cy="4679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93" name="Line 18"/>
          <p:cNvSpPr>
            <a:spLocks noChangeShapeType="1"/>
          </p:cNvSpPr>
          <p:nvPr/>
        </p:nvSpPr>
        <p:spPr bwMode="auto">
          <a:xfrm>
            <a:off x="825501" y="1313672"/>
            <a:ext cx="0" cy="3331701"/>
          </a:xfrm>
          <a:prstGeom prst="line">
            <a:avLst/>
          </a:prstGeom>
          <a:noFill/>
          <a:ln w="15875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grpSp>
        <p:nvGrpSpPr>
          <p:cNvPr id="104" name="Grup 103"/>
          <p:cNvGrpSpPr/>
          <p:nvPr/>
        </p:nvGrpSpPr>
        <p:grpSpPr>
          <a:xfrm>
            <a:off x="723901" y="1422911"/>
            <a:ext cx="203200" cy="3070708"/>
            <a:chOff x="723901" y="1270588"/>
            <a:chExt cx="203200" cy="3070708"/>
          </a:xfrm>
        </p:grpSpPr>
        <p:sp>
          <p:nvSpPr>
            <p:cNvPr id="94" name="Oval 19"/>
            <p:cNvSpPr>
              <a:spLocks noChangeArrowheads="1"/>
            </p:cNvSpPr>
            <p:nvPr/>
          </p:nvSpPr>
          <p:spPr bwMode="auto">
            <a:xfrm>
              <a:off x="723901" y="1270588"/>
              <a:ext cx="203200" cy="195263"/>
            </a:xfrm>
            <a:prstGeom prst="ellipse">
              <a:avLst/>
            </a:prstGeom>
            <a:solidFill>
              <a:srgbClr val="FFFFFF"/>
            </a:solidFill>
            <a:ln w="63500" cap="flat">
              <a:solidFill>
                <a:srgbClr val="DADADA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5" name="Oval 20"/>
            <p:cNvSpPr>
              <a:spLocks noChangeArrowheads="1"/>
            </p:cNvSpPr>
            <p:nvPr/>
          </p:nvSpPr>
          <p:spPr bwMode="auto">
            <a:xfrm>
              <a:off x="723901" y="1672504"/>
              <a:ext cx="203200" cy="195263"/>
            </a:xfrm>
            <a:prstGeom prst="ellipse">
              <a:avLst/>
            </a:prstGeom>
            <a:solidFill>
              <a:srgbClr val="FFFFFF"/>
            </a:solidFill>
            <a:ln w="63500" cap="flat">
              <a:solidFill>
                <a:srgbClr val="DADADA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6" name="Oval 21"/>
            <p:cNvSpPr>
              <a:spLocks noChangeArrowheads="1"/>
            </p:cNvSpPr>
            <p:nvPr/>
          </p:nvSpPr>
          <p:spPr bwMode="auto">
            <a:xfrm>
              <a:off x="723901" y="2106782"/>
              <a:ext cx="203200" cy="195263"/>
            </a:xfrm>
            <a:prstGeom prst="ellipse">
              <a:avLst/>
            </a:prstGeom>
            <a:solidFill>
              <a:srgbClr val="FFFFFF"/>
            </a:solidFill>
            <a:ln w="63500" cap="flat">
              <a:solidFill>
                <a:srgbClr val="DADADA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7" name="Oval 22"/>
            <p:cNvSpPr>
              <a:spLocks noChangeArrowheads="1"/>
            </p:cNvSpPr>
            <p:nvPr/>
          </p:nvSpPr>
          <p:spPr bwMode="auto">
            <a:xfrm>
              <a:off x="723901" y="2518123"/>
              <a:ext cx="203200" cy="195263"/>
            </a:xfrm>
            <a:prstGeom prst="ellipse">
              <a:avLst/>
            </a:prstGeom>
            <a:solidFill>
              <a:srgbClr val="FFFFFF"/>
            </a:solidFill>
            <a:ln w="63500" cap="flat">
              <a:solidFill>
                <a:srgbClr val="DADADA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8" name="Oval 23"/>
            <p:cNvSpPr>
              <a:spLocks noChangeArrowheads="1"/>
            </p:cNvSpPr>
            <p:nvPr/>
          </p:nvSpPr>
          <p:spPr bwMode="auto">
            <a:xfrm>
              <a:off x="723901" y="2924904"/>
              <a:ext cx="203200" cy="196850"/>
            </a:xfrm>
            <a:prstGeom prst="ellipse">
              <a:avLst/>
            </a:prstGeom>
            <a:solidFill>
              <a:srgbClr val="FFFFFF"/>
            </a:solidFill>
            <a:ln w="63500" cap="flat">
              <a:solidFill>
                <a:srgbClr val="DADADA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9" name="Oval 24"/>
            <p:cNvSpPr>
              <a:spLocks noChangeArrowheads="1"/>
            </p:cNvSpPr>
            <p:nvPr/>
          </p:nvSpPr>
          <p:spPr bwMode="auto">
            <a:xfrm>
              <a:off x="723901" y="3326828"/>
              <a:ext cx="203200" cy="195263"/>
            </a:xfrm>
            <a:prstGeom prst="ellipse">
              <a:avLst/>
            </a:prstGeom>
            <a:solidFill>
              <a:srgbClr val="FFFFFF"/>
            </a:solidFill>
            <a:ln w="63500" cap="flat">
              <a:solidFill>
                <a:srgbClr val="DADADA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00" name="Oval 25"/>
            <p:cNvSpPr>
              <a:spLocks noChangeArrowheads="1"/>
            </p:cNvSpPr>
            <p:nvPr/>
          </p:nvSpPr>
          <p:spPr bwMode="auto">
            <a:xfrm>
              <a:off x="723901" y="3753729"/>
              <a:ext cx="203200" cy="195263"/>
            </a:xfrm>
            <a:prstGeom prst="ellipse">
              <a:avLst/>
            </a:prstGeom>
            <a:solidFill>
              <a:srgbClr val="FFFFFF"/>
            </a:solidFill>
            <a:ln w="63500" cap="flat">
              <a:solidFill>
                <a:srgbClr val="DADADA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01" name="Oval 26"/>
            <p:cNvSpPr>
              <a:spLocks noChangeArrowheads="1"/>
            </p:cNvSpPr>
            <p:nvPr/>
          </p:nvSpPr>
          <p:spPr bwMode="auto">
            <a:xfrm>
              <a:off x="723901" y="4146033"/>
              <a:ext cx="203200" cy="195263"/>
            </a:xfrm>
            <a:prstGeom prst="ellipse">
              <a:avLst/>
            </a:prstGeom>
            <a:solidFill>
              <a:srgbClr val="FFFFFF"/>
            </a:solidFill>
            <a:ln w="63500" cap="flat">
              <a:solidFill>
                <a:srgbClr val="DADADA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103" name="Dikdörtgen 102"/>
          <p:cNvSpPr/>
          <p:nvPr/>
        </p:nvSpPr>
        <p:spPr>
          <a:xfrm>
            <a:off x="1012825" y="1229053"/>
            <a:ext cx="6096000" cy="3416320"/>
          </a:xfrm>
          <a:prstGeom prst="rect">
            <a:avLst/>
          </a:prstGeom>
        </p:spPr>
        <p:txBody>
          <a:bodyPr>
            <a:spAutoFit/>
          </a:bodyPr>
          <a:lstStyle/>
          <a:p>
            <a:pPr>
              <a:lnSpc>
                <a:spcPct val="150000"/>
              </a:lnSpc>
            </a:pPr>
            <a:r>
              <a:rPr lang="tr-TR" b="1" dirty="0" smtClean="0">
                <a:solidFill>
                  <a:schemeClr val="tx1">
                    <a:lumMod val="65000"/>
                    <a:lumOff val="35000"/>
                  </a:schemeClr>
                </a:solidFill>
              </a:rPr>
              <a:t>Sağlıklı olmak ne demek?</a:t>
            </a:r>
          </a:p>
          <a:p>
            <a:pPr>
              <a:lnSpc>
                <a:spcPct val="150000"/>
              </a:lnSpc>
            </a:pPr>
            <a:r>
              <a:rPr lang="tr-TR" b="1" dirty="0" smtClean="0">
                <a:solidFill>
                  <a:schemeClr val="tx1">
                    <a:lumMod val="65000"/>
                    <a:lumOff val="35000"/>
                  </a:schemeClr>
                </a:solidFill>
              </a:rPr>
              <a:t>Sağlıklı </a:t>
            </a:r>
            <a:r>
              <a:rPr lang="tr-TR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b</a:t>
            </a:r>
            <a:r>
              <a:rPr lang="tr-TR" b="1" dirty="0" smtClean="0">
                <a:solidFill>
                  <a:schemeClr val="tx1">
                    <a:lumMod val="65000"/>
                    <a:lumOff val="35000"/>
                  </a:schemeClr>
                </a:solidFill>
              </a:rPr>
              <a:t>eslenme</a:t>
            </a:r>
            <a:endParaRPr lang="tr-TR" b="1" dirty="0">
              <a:solidFill>
                <a:schemeClr val="tx1">
                  <a:lumMod val="65000"/>
                  <a:lumOff val="35000"/>
                </a:schemeClr>
              </a:solidFill>
            </a:endParaRPr>
          </a:p>
          <a:p>
            <a:pPr>
              <a:lnSpc>
                <a:spcPct val="150000"/>
              </a:lnSpc>
            </a:pPr>
            <a:r>
              <a:rPr lang="tr-TR" b="1">
                <a:solidFill>
                  <a:schemeClr val="tx1">
                    <a:lumMod val="65000"/>
                    <a:lumOff val="35000"/>
                  </a:schemeClr>
                </a:solidFill>
              </a:rPr>
              <a:t>Kişisel </a:t>
            </a:r>
            <a:r>
              <a:rPr lang="tr-TR" b="1" smtClean="0">
                <a:solidFill>
                  <a:schemeClr val="tx1">
                    <a:lumMod val="65000"/>
                    <a:lumOff val="35000"/>
                  </a:schemeClr>
                </a:solidFill>
              </a:rPr>
              <a:t>hijyen - Çevre </a:t>
            </a:r>
            <a:r>
              <a:rPr lang="tr-TR" b="1" dirty="0" smtClean="0">
                <a:solidFill>
                  <a:schemeClr val="tx1">
                    <a:lumMod val="65000"/>
                    <a:lumOff val="35000"/>
                  </a:schemeClr>
                </a:solidFill>
              </a:rPr>
              <a:t>temizliği</a:t>
            </a:r>
            <a:endParaRPr lang="tr-TR" b="1" dirty="0">
              <a:solidFill>
                <a:schemeClr val="tx1">
                  <a:lumMod val="65000"/>
                  <a:lumOff val="35000"/>
                </a:schemeClr>
              </a:solidFill>
            </a:endParaRPr>
          </a:p>
          <a:p>
            <a:pPr>
              <a:lnSpc>
                <a:spcPct val="150000"/>
              </a:lnSpc>
            </a:pPr>
            <a:r>
              <a:rPr lang="tr-TR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Spor ve </a:t>
            </a:r>
            <a:r>
              <a:rPr lang="tr-TR" b="1" dirty="0" smtClean="0">
                <a:solidFill>
                  <a:schemeClr val="tx1">
                    <a:lumMod val="65000"/>
                    <a:lumOff val="35000"/>
                  </a:schemeClr>
                </a:solidFill>
              </a:rPr>
              <a:t>hareketli </a:t>
            </a:r>
            <a:r>
              <a:rPr lang="tr-TR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y</a:t>
            </a:r>
            <a:r>
              <a:rPr lang="tr-TR" b="1" dirty="0" smtClean="0">
                <a:solidFill>
                  <a:schemeClr val="tx1">
                    <a:lumMod val="65000"/>
                    <a:lumOff val="35000"/>
                  </a:schemeClr>
                </a:solidFill>
              </a:rPr>
              <a:t>aşam</a:t>
            </a:r>
            <a:endParaRPr lang="tr-TR" b="1" dirty="0">
              <a:solidFill>
                <a:schemeClr val="tx1">
                  <a:lumMod val="65000"/>
                  <a:lumOff val="35000"/>
                </a:schemeClr>
              </a:solidFill>
            </a:endParaRPr>
          </a:p>
          <a:p>
            <a:pPr>
              <a:lnSpc>
                <a:spcPct val="150000"/>
              </a:lnSpc>
            </a:pPr>
            <a:r>
              <a:rPr lang="tr-TR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Sağlıklı u</a:t>
            </a:r>
            <a:r>
              <a:rPr lang="tr-TR" b="1" dirty="0" smtClean="0">
                <a:solidFill>
                  <a:schemeClr val="tx1">
                    <a:lumMod val="65000"/>
                    <a:lumOff val="35000"/>
                  </a:schemeClr>
                </a:solidFill>
              </a:rPr>
              <a:t>ykunun önemi</a:t>
            </a:r>
            <a:endParaRPr lang="tr-TR" b="1" dirty="0">
              <a:solidFill>
                <a:schemeClr val="tx1">
                  <a:lumMod val="65000"/>
                  <a:lumOff val="35000"/>
                </a:schemeClr>
              </a:solidFill>
            </a:endParaRPr>
          </a:p>
          <a:p>
            <a:pPr>
              <a:lnSpc>
                <a:spcPct val="150000"/>
              </a:lnSpc>
            </a:pPr>
            <a:r>
              <a:rPr lang="tr-TR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Kıyafet </a:t>
            </a:r>
            <a:r>
              <a:rPr lang="tr-TR" b="1" dirty="0" smtClean="0">
                <a:solidFill>
                  <a:schemeClr val="tx1">
                    <a:lumMod val="65000"/>
                    <a:lumOff val="35000"/>
                  </a:schemeClr>
                </a:solidFill>
              </a:rPr>
              <a:t>seçiminin </a:t>
            </a:r>
            <a:r>
              <a:rPr lang="tr-TR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s</a:t>
            </a:r>
            <a:r>
              <a:rPr lang="tr-TR" b="1" dirty="0" smtClean="0">
                <a:solidFill>
                  <a:schemeClr val="tx1">
                    <a:lumMod val="65000"/>
                    <a:lumOff val="35000"/>
                  </a:schemeClr>
                </a:solidFill>
              </a:rPr>
              <a:t>ağlıklı </a:t>
            </a:r>
            <a:r>
              <a:rPr lang="tr-TR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y</a:t>
            </a:r>
            <a:r>
              <a:rPr lang="tr-TR" b="1" dirty="0" smtClean="0">
                <a:solidFill>
                  <a:schemeClr val="tx1">
                    <a:lumMod val="65000"/>
                    <a:lumOff val="35000"/>
                  </a:schemeClr>
                </a:solidFill>
              </a:rPr>
              <a:t>aşamdaki </a:t>
            </a:r>
            <a:r>
              <a:rPr lang="tr-TR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r</a:t>
            </a:r>
            <a:r>
              <a:rPr lang="tr-TR" b="1" dirty="0" smtClean="0">
                <a:solidFill>
                  <a:schemeClr val="tx1">
                    <a:lumMod val="65000"/>
                    <a:lumOff val="35000"/>
                  </a:schemeClr>
                </a:solidFill>
              </a:rPr>
              <a:t>olü</a:t>
            </a:r>
            <a:endParaRPr lang="tr-TR" b="1" dirty="0">
              <a:solidFill>
                <a:schemeClr val="tx1">
                  <a:lumMod val="65000"/>
                  <a:lumOff val="35000"/>
                </a:schemeClr>
              </a:solidFill>
            </a:endParaRPr>
          </a:p>
          <a:p>
            <a:pPr>
              <a:lnSpc>
                <a:spcPct val="150000"/>
              </a:lnSpc>
            </a:pPr>
            <a:r>
              <a:rPr lang="tr-TR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Teknolojinin Yanlış Kullanımının Sağlığa Etkisi</a:t>
            </a:r>
          </a:p>
          <a:p>
            <a:pPr>
              <a:lnSpc>
                <a:spcPct val="150000"/>
              </a:lnSpc>
            </a:pPr>
            <a:r>
              <a:rPr lang="tr-TR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Doktorunuzu Sevin</a:t>
            </a:r>
          </a:p>
        </p:txBody>
      </p:sp>
      <p:pic>
        <p:nvPicPr>
          <p:cNvPr id="2" name="Resim 1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7000875" y="806237"/>
            <a:ext cx="4050000" cy="3915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9036483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25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25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250"/>
                            </p:stCondLst>
                            <p:childTnLst>
                              <p:par>
                                <p:cTn id="1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25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500"/>
                            </p:stCondLst>
                            <p:childTnLst>
                              <p:par>
                                <p:cTn id="14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25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" dur="5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100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2000"/>
                            </p:stCondLst>
                            <p:childTnLst>
                              <p:par>
                                <p:cTn id="2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9" dur="250"/>
                                        <p:tgtEl>
                                          <p:spTgt spid="10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4" dur="250"/>
                                        <p:tgtEl>
                                          <p:spTgt spid="10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250"/>
                            </p:stCondLst>
                            <p:childTnLst>
                              <p:par>
                                <p:cTn id="36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8" dur="250"/>
                                        <p:tgtEl>
                                          <p:spTgt spid="10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500"/>
                            </p:stCondLst>
                            <p:childTnLst>
                              <p:par>
                                <p:cTn id="4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2" dur="250"/>
                                        <p:tgtEl>
                                          <p:spTgt spid="10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750"/>
                            </p:stCondLst>
                            <p:childTnLst>
                              <p:par>
                                <p:cTn id="44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6" dur="250"/>
                                        <p:tgtEl>
                                          <p:spTgt spid="10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1000"/>
                            </p:stCondLst>
                            <p:childTnLst>
                              <p:par>
                                <p:cTn id="4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0" dur="250"/>
                                        <p:tgtEl>
                                          <p:spTgt spid="10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1250"/>
                            </p:stCondLst>
                            <p:childTnLst>
                              <p:par>
                                <p:cTn id="5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4" dur="250"/>
                                        <p:tgtEl>
                                          <p:spTgt spid="10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1500"/>
                            </p:stCondLst>
                            <p:childTnLst>
                              <p:par>
                                <p:cTn id="56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8" dur="250"/>
                                        <p:tgtEl>
                                          <p:spTgt spid="10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1750"/>
                            </p:stCondLst>
                            <p:childTnLst>
                              <p:par>
                                <p:cTn id="60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2" dur="2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4" grpId="0"/>
      <p:bldP spid="93" grpId="0" animBg="1"/>
      <p:bldP spid="103" grpId="0" build="p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579" y="5567966"/>
                <a:ext cx="495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>
                    <a:solidFill>
                      <a:srgbClr val="B2B2B2"/>
                    </a:solidFill>
                  </a:rPr>
                  <a:t>20</a:t>
                </a:r>
              </a:p>
            </p:txBody>
          </p:sp>
        </p:grpSp>
      </p:grpSp>
      <p:grpSp>
        <p:nvGrpSpPr>
          <p:cNvPr id="2096" name="Grup 2095"/>
          <p:cNvGrpSpPr/>
          <p:nvPr/>
        </p:nvGrpSpPr>
        <p:grpSpPr>
          <a:xfrm>
            <a:off x="-6350" y="0"/>
            <a:ext cx="12201525" cy="339725"/>
            <a:chOff x="-6350" y="0"/>
            <a:chExt cx="12201525" cy="339725"/>
          </a:xfrm>
        </p:grpSpPr>
        <p:sp>
          <p:nvSpPr>
            <p:cNvPr id="2094" name="Freeform 70"/>
            <p:cNvSpPr>
              <a:spLocks/>
            </p:cNvSpPr>
            <p:nvPr/>
          </p:nvSpPr>
          <p:spPr bwMode="auto">
            <a:xfrm>
              <a:off x="1812925" y="0"/>
              <a:ext cx="10382250" cy="339725"/>
            </a:xfrm>
            <a:custGeom>
              <a:avLst/>
              <a:gdLst>
                <a:gd name="T0" fmla="*/ 207 w 6540"/>
                <a:gd name="T1" fmla="*/ 214 h 214"/>
                <a:gd name="T2" fmla="*/ 6540 w 6540"/>
                <a:gd name="T3" fmla="*/ 214 h 214"/>
                <a:gd name="T4" fmla="*/ 6540 w 6540"/>
                <a:gd name="T5" fmla="*/ 0 h 214"/>
                <a:gd name="T6" fmla="*/ 0 w 6540"/>
                <a:gd name="T7" fmla="*/ 0 h 214"/>
                <a:gd name="T8" fmla="*/ 207 w 6540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40" h="214">
                  <a:moveTo>
                    <a:pt x="207" y="214"/>
                  </a:moveTo>
                  <a:lnTo>
                    <a:pt x="6540" y="214"/>
                  </a:lnTo>
                  <a:lnTo>
                    <a:pt x="6540" y="0"/>
                  </a:lnTo>
                  <a:lnTo>
                    <a:pt x="0" y="0"/>
                  </a:lnTo>
                  <a:lnTo>
                    <a:pt x="207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5" name="Freeform 71"/>
            <p:cNvSpPr>
              <a:spLocks/>
            </p:cNvSpPr>
            <p:nvPr/>
          </p:nvSpPr>
          <p:spPr bwMode="auto">
            <a:xfrm>
              <a:off x="-6350" y="0"/>
              <a:ext cx="2105025" cy="339725"/>
            </a:xfrm>
            <a:custGeom>
              <a:avLst/>
              <a:gdLst>
                <a:gd name="T0" fmla="*/ 0 w 1326"/>
                <a:gd name="T1" fmla="*/ 214 h 214"/>
                <a:gd name="T2" fmla="*/ 1326 w 1326"/>
                <a:gd name="T3" fmla="*/ 214 h 214"/>
                <a:gd name="T4" fmla="*/ 1118 w 1326"/>
                <a:gd name="T5" fmla="*/ 0 h 214"/>
                <a:gd name="T6" fmla="*/ 0 w 1326"/>
                <a:gd name="T7" fmla="*/ 0 h 214"/>
                <a:gd name="T8" fmla="*/ 0 w 1326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6" h="214">
                  <a:moveTo>
                    <a:pt x="0" y="214"/>
                  </a:moveTo>
                  <a:lnTo>
                    <a:pt x="1326" y="214"/>
                  </a:lnTo>
                  <a:lnTo>
                    <a:pt x="1118" y="0"/>
                  </a:lnTo>
                  <a:lnTo>
                    <a:pt x="0" y="0"/>
                  </a:lnTo>
                  <a:lnTo>
                    <a:pt x="0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2103" name="Metin kutusu 2102"/>
          <p:cNvSpPr txBox="1"/>
          <p:nvPr/>
        </p:nvSpPr>
        <p:spPr>
          <a:xfrm>
            <a:off x="652463" y="568325"/>
            <a:ext cx="5915017" cy="156966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b="1" dirty="0">
                <a:solidFill>
                  <a:srgbClr val="E61F4F"/>
                </a:solidFill>
              </a:rPr>
              <a:t>Kişisel Bakımda Dikkat</a:t>
            </a:r>
          </a:p>
          <a:p>
            <a:r>
              <a:rPr lang="tr-TR" sz="4800" b="1" dirty="0">
                <a:solidFill>
                  <a:srgbClr val="E61F4F"/>
                </a:solidFill>
              </a:rPr>
              <a:t>Edilmesi Gerekenler</a:t>
            </a:r>
          </a:p>
        </p:txBody>
      </p:sp>
      <p:sp>
        <p:nvSpPr>
          <p:cNvPr id="4" name="AutoShape 3"/>
          <p:cNvSpPr>
            <a:spLocks noChangeAspect="1" noChangeArrowheads="1" noTextEdit="1"/>
          </p:cNvSpPr>
          <p:nvPr/>
        </p:nvSpPr>
        <p:spPr bwMode="auto">
          <a:xfrm>
            <a:off x="960438" y="2438400"/>
            <a:ext cx="179387" cy="22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pic>
        <p:nvPicPr>
          <p:cNvPr id="3" name="Resim 2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8475463" y="2225599"/>
            <a:ext cx="3003750" cy="2733750"/>
          </a:xfrm>
          <a:prstGeom prst="rect">
            <a:avLst/>
          </a:prstGeom>
        </p:spPr>
      </p:pic>
      <p:grpSp>
        <p:nvGrpSpPr>
          <p:cNvPr id="5" name="Grup 4"/>
          <p:cNvGrpSpPr/>
          <p:nvPr/>
        </p:nvGrpSpPr>
        <p:grpSpPr>
          <a:xfrm>
            <a:off x="796272" y="2381633"/>
            <a:ext cx="5307959" cy="707886"/>
            <a:chOff x="796272" y="2381633"/>
            <a:chExt cx="5307959" cy="707886"/>
          </a:xfrm>
        </p:grpSpPr>
        <p:sp>
          <p:nvSpPr>
            <p:cNvPr id="2111" name="Metin kutusu 2110"/>
            <p:cNvSpPr txBox="1"/>
            <p:nvPr/>
          </p:nvSpPr>
          <p:spPr>
            <a:xfrm>
              <a:off x="935315" y="2381633"/>
              <a:ext cx="5168916" cy="70788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tr-T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Lokanta vb. topluma açık alanlarda</a:t>
              </a:r>
            </a:p>
            <a:p>
              <a:r>
                <a:rPr lang="tr-T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çatal, kaşık gibi araçları gözü kapalı kullanmayın.</a:t>
              </a:r>
            </a:p>
          </p:txBody>
        </p:sp>
        <p:sp>
          <p:nvSpPr>
            <p:cNvPr id="78" name="Oval 77"/>
            <p:cNvSpPr>
              <a:spLocks noChangeArrowheads="1"/>
            </p:cNvSpPr>
            <p:nvPr/>
          </p:nvSpPr>
          <p:spPr bwMode="auto">
            <a:xfrm>
              <a:off x="796272" y="2506567"/>
              <a:ext cx="142371" cy="142048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grpSp>
        <p:nvGrpSpPr>
          <p:cNvPr id="2" name="Grup 1"/>
          <p:cNvGrpSpPr/>
          <p:nvPr/>
        </p:nvGrpSpPr>
        <p:grpSpPr>
          <a:xfrm>
            <a:off x="792944" y="3464169"/>
            <a:ext cx="4275425" cy="400110"/>
            <a:chOff x="792944" y="3464169"/>
            <a:chExt cx="4275425" cy="400110"/>
          </a:xfrm>
        </p:grpSpPr>
        <p:sp>
          <p:nvSpPr>
            <p:cNvPr id="77" name="Metin kutusu 76"/>
            <p:cNvSpPr txBox="1"/>
            <p:nvPr/>
          </p:nvSpPr>
          <p:spPr>
            <a:xfrm>
              <a:off x="935314" y="3464169"/>
              <a:ext cx="4133055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tr-T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Mutlaka önce temizliğini kontrol edin!</a:t>
              </a:r>
            </a:p>
          </p:txBody>
        </p:sp>
        <p:sp>
          <p:nvSpPr>
            <p:cNvPr id="79" name="Oval 78"/>
            <p:cNvSpPr>
              <a:spLocks noChangeArrowheads="1"/>
            </p:cNvSpPr>
            <p:nvPr/>
          </p:nvSpPr>
          <p:spPr bwMode="auto">
            <a:xfrm>
              <a:off x="792944" y="3609388"/>
              <a:ext cx="142371" cy="142048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</p:spTree>
    <p:extLst>
      <p:ext uri="{BB962C8B-B14F-4D97-AF65-F5344CB8AC3E}">
        <p14:creationId xmlns:p14="http://schemas.microsoft.com/office/powerpoint/2010/main" val="263257100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0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750"/>
                            </p:stCondLst>
                            <p:childTnLst>
                              <p:par>
                                <p:cTn id="1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5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250"/>
                            </p:stCondLst>
                            <p:childTnLst>
                              <p:par>
                                <p:cTn id="2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579" y="5567966"/>
                <a:ext cx="495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>
                    <a:solidFill>
                      <a:srgbClr val="B2B2B2"/>
                    </a:solidFill>
                  </a:rPr>
                  <a:t>21</a:t>
                </a:r>
              </a:p>
            </p:txBody>
          </p:sp>
        </p:grpSp>
      </p:grpSp>
      <p:grpSp>
        <p:nvGrpSpPr>
          <p:cNvPr id="2096" name="Grup 2095"/>
          <p:cNvGrpSpPr/>
          <p:nvPr/>
        </p:nvGrpSpPr>
        <p:grpSpPr>
          <a:xfrm>
            <a:off x="-6350" y="0"/>
            <a:ext cx="12201525" cy="339725"/>
            <a:chOff x="-6350" y="0"/>
            <a:chExt cx="12201525" cy="339725"/>
          </a:xfrm>
        </p:grpSpPr>
        <p:sp>
          <p:nvSpPr>
            <p:cNvPr id="2094" name="Freeform 70"/>
            <p:cNvSpPr>
              <a:spLocks/>
            </p:cNvSpPr>
            <p:nvPr/>
          </p:nvSpPr>
          <p:spPr bwMode="auto">
            <a:xfrm>
              <a:off x="1812925" y="0"/>
              <a:ext cx="10382250" cy="339725"/>
            </a:xfrm>
            <a:custGeom>
              <a:avLst/>
              <a:gdLst>
                <a:gd name="T0" fmla="*/ 207 w 6540"/>
                <a:gd name="T1" fmla="*/ 214 h 214"/>
                <a:gd name="T2" fmla="*/ 6540 w 6540"/>
                <a:gd name="T3" fmla="*/ 214 h 214"/>
                <a:gd name="T4" fmla="*/ 6540 w 6540"/>
                <a:gd name="T5" fmla="*/ 0 h 214"/>
                <a:gd name="T6" fmla="*/ 0 w 6540"/>
                <a:gd name="T7" fmla="*/ 0 h 214"/>
                <a:gd name="T8" fmla="*/ 207 w 6540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40" h="214">
                  <a:moveTo>
                    <a:pt x="207" y="214"/>
                  </a:moveTo>
                  <a:lnTo>
                    <a:pt x="6540" y="214"/>
                  </a:lnTo>
                  <a:lnTo>
                    <a:pt x="6540" y="0"/>
                  </a:lnTo>
                  <a:lnTo>
                    <a:pt x="0" y="0"/>
                  </a:lnTo>
                  <a:lnTo>
                    <a:pt x="207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5" name="Freeform 71"/>
            <p:cNvSpPr>
              <a:spLocks/>
            </p:cNvSpPr>
            <p:nvPr/>
          </p:nvSpPr>
          <p:spPr bwMode="auto">
            <a:xfrm>
              <a:off x="-6350" y="0"/>
              <a:ext cx="2105025" cy="339725"/>
            </a:xfrm>
            <a:custGeom>
              <a:avLst/>
              <a:gdLst>
                <a:gd name="T0" fmla="*/ 0 w 1326"/>
                <a:gd name="T1" fmla="*/ 214 h 214"/>
                <a:gd name="T2" fmla="*/ 1326 w 1326"/>
                <a:gd name="T3" fmla="*/ 214 h 214"/>
                <a:gd name="T4" fmla="*/ 1118 w 1326"/>
                <a:gd name="T5" fmla="*/ 0 h 214"/>
                <a:gd name="T6" fmla="*/ 0 w 1326"/>
                <a:gd name="T7" fmla="*/ 0 h 214"/>
                <a:gd name="T8" fmla="*/ 0 w 1326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6" h="214">
                  <a:moveTo>
                    <a:pt x="0" y="214"/>
                  </a:moveTo>
                  <a:lnTo>
                    <a:pt x="1326" y="214"/>
                  </a:lnTo>
                  <a:lnTo>
                    <a:pt x="1118" y="0"/>
                  </a:lnTo>
                  <a:lnTo>
                    <a:pt x="0" y="0"/>
                  </a:lnTo>
                  <a:lnTo>
                    <a:pt x="0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2103" name="Metin kutusu 2102"/>
          <p:cNvSpPr txBox="1"/>
          <p:nvPr/>
        </p:nvSpPr>
        <p:spPr>
          <a:xfrm>
            <a:off x="652463" y="938698"/>
            <a:ext cx="3457165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b="1" dirty="0">
                <a:solidFill>
                  <a:srgbClr val="FAB529"/>
                </a:solidFill>
              </a:rPr>
              <a:t>HİJYEN TESTİ</a:t>
            </a:r>
          </a:p>
        </p:txBody>
      </p:sp>
      <p:sp>
        <p:nvSpPr>
          <p:cNvPr id="2111" name="Metin kutusu 2110"/>
          <p:cNvSpPr txBox="1"/>
          <p:nvPr/>
        </p:nvSpPr>
        <p:spPr>
          <a:xfrm>
            <a:off x="689327" y="3155166"/>
            <a:ext cx="4254306" cy="132343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Testte sizin için en uygun seçenek</a:t>
            </a:r>
          </a:p>
          <a:p>
            <a:r>
              <a:rPr lang="tr-TR" sz="20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her zaman </a:t>
            </a:r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ise 3 puan, </a:t>
            </a:r>
            <a:r>
              <a:rPr lang="tr-TR" sz="20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bazen</a:t>
            </a:r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 ise 2 puan</a:t>
            </a:r>
          </a:p>
          <a:p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ve </a:t>
            </a:r>
            <a:r>
              <a:rPr lang="tr-TR" sz="20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hiçbir zaman </a:t>
            </a:r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ise 1 puan verin.</a:t>
            </a:r>
          </a:p>
          <a:p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Puanlarınızı not edin.</a:t>
            </a:r>
          </a:p>
        </p:txBody>
      </p:sp>
      <p:sp>
        <p:nvSpPr>
          <p:cNvPr id="4" name="AutoShape 3"/>
          <p:cNvSpPr>
            <a:spLocks noChangeAspect="1" noChangeArrowheads="1" noTextEdit="1"/>
          </p:cNvSpPr>
          <p:nvPr/>
        </p:nvSpPr>
        <p:spPr bwMode="auto">
          <a:xfrm>
            <a:off x="960438" y="2438400"/>
            <a:ext cx="179387" cy="22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2093" name="Freeform 11"/>
          <p:cNvSpPr>
            <a:spLocks/>
          </p:cNvSpPr>
          <p:nvPr/>
        </p:nvSpPr>
        <p:spPr bwMode="auto">
          <a:xfrm>
            <a:off x="8613775" y="1030288"/>
            <a:ext cx="1873250" cy="2794000"/>
          </a:xfrm>
          <a:custGeom>
            <a:avLst/>
            <a:gdLst>
              <a:gd name="T0" fmla="*/ 517 w 517"/>
              <a:gd name="T1" fmla="*/ 390 h 769"/>
              <a:gd name="T2" fmla="*/ 455 w 517"/>
              <a:gd name="T3" fmla="*/ 329 h 769"/>
              <a:gd name="T4" fmla="*/ 452 w 517"/>
              <a:gd name="T5" fmla="*/ 324 h 769"/>
              <a:gd name="T6" fmla="*/ 163 w 517"/>
              <a:gd name="T7" fmla="*/ 35 h 769"/>
              <a:gd name="T8" fmla="*/ 35 w 517"/>
              <a:gd name="T9" fmla="*/ 35 h 769"/>
              <a:gd name="T10" fmla="*/ 35 w 517"/>
              <a:gd name="T11" fmla="*/ 163 h 769"/>
              <a:gd name="T12" fmla="*/ 261 w 517"/>
              <a:gd name="T13" fmla="*/ 389 h 769"/>
              <a:gd name="T14" fmla="*/ 35 w 517"/>
              <a:gd name="T15" fmla="*/ 615 h 769"/>
              <a:gd name="T16" fmla="*/ 35 w 517"/>
              <a:gd name="T17" fmla="*/ 743 h 769"/>
              <a:gd name="T18" fmla="*/ 99 w 517"/>
              <a:gd name="T19" fmla="*/ 769 h 769"/>
              <a:gd name="T20" fmla="*/ 163 w 517"/>
              <a:gd name="T21" fmla="*/ 743 h 769"/>
              <a:gd name="T22" fmla="*/ 425 w 517"/>
              <a:gd name="T23" fmla="*/ 481 h 769"/>
              <a:gd name="T24" fmla="*/ 425 w 517"/>
              <a:gd name="T25" fmla="*/ 481 h 769"/>
              <a:gd name="T26" fmla="*/ 517 w 517"/>
              <a:gd name="T27" fmla="*/ 390 h 7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17" h="769">
                <a:moveTo>
                  <a:pt x="517" y="390"/>
                </a:moveTo>
                <a:cubicBezTo>
                  <a:pt x="455" y="329"/>
                  <a:pt x="455" y="329"/>
                  <a:pt x="455" y="329"/>
                </a:cubicBezTo>
                <a:cubicBezTo>
                  <a:pt x="452" y="324"/>
                  <a:pt x="452" y="324"/>
                  <a:pt x="452" y="324"/>
                </a:cubicBezTo>
                <a:cubicBezTo>
                  <a:pt x="163" y="35"/>
                  <a:pt x="163" y="35"/>
                  <a:pt x="163" y="35"/>
                </a:cubicBezTo>
                <a:cubicBezTo>
                  <a:pt x="128" y="0"/>
                  <a:pt x="70" y="0"/>
                  <a:pt x="35" y="35"/>
                </a:cubicBezTo>
                <a:cubicBezTo>
                  <a:pt x="0" y="70"/>
                  <a:pt x="0" y="128"/>
                  <a:pt x="35" y="163"/>
                </a:cubicBezTo>
                <a:cubicBezTo>
                  <a:pt x="261" y="389"/>
                  <a:pt x="261" y="389"/>
                  <a:pt x="261" y="389"/>
                </a:cubicBezTo>
                <a:cubicBezTo>
                  <a:pt x="35" y="615"/>
                  <a:pt x="35" y="615"/>
                  <a:pt x="35" y="615"/>
                </a:cubicBezTo>
                <a:cubicBezTo>
                  <a:pt x="0" y="650"/>
                  <a:pt x="0" y="708"/>
                  <a:pt x="35" y="743"/>
                </a:cubicBezTo>
                <a:cubicBezTo>
                  <a:pt x="53" y="761"/>
                  <a:pt x="76" y="769"/>
                  <a:pt x="99" y="769"/>
                </a:cubicBezTo>
                <a:cubicBezTo>
                  <a:pt x="122" y="769"/>
                  <a:pt x="145" y="761"/>
                  <a:pt x="163" y="743"/>
                </a:cubicBezTo>
                <a:cubicBezTo>
                  <a:pt x="425" y="481"/>
                  <a:pt x="425" y="481"/>
                  <a:pt x="425" y="481"/>
                </a:cubicBezTo>
                <a:cubicBezTo>
                  <a:pt x="425" y="481"/>
                  <a:pt x="425" y="481"/>
                  <a:pt x="425" y="481"/>
                </a:cubicBezTo>
                <a:lnTo>
                  <a:pt x="517" y="390"/>
                </a:lnTo>
                <a:close/>
              </a:path>
            </a:pathLst>
          </a:custGeom>
          <a:solidFill>
            <a:srgbClr val="EDEDED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2097" name="Freeform 12"/>
          <p:cNvSpPr>
            <a:spLocks/>
          </p:cNvSpPr>
          <p:nvPr/>
        </p:nvSpPr>
        <p:spPr bwMode="auto">
          <a:xfrm>
            <a:off x="9037638" y="1030288"/>
            <a:ext cx="1873250" cy="2794000"/>
          </a:xfrm>
          <a:custGeom>
            <a:avLst/>
            <a:gdLst>
              <a:gd name="T0" fmla="*/ 517 w 517"/>
              <a:gd name="T1" fmla="*/ 390 h 769"/>
              <a:gd name="T2" fmla="*/ 456 w 517"/>
              <a:gd name="T3" fmla="*/ 329 h 769"/>
              <a:gd name="T4" fmla="*/ 453 w 517"/>
              <a:gd name="T5" fmla="*/ 324 h 769"/>
              <a:gd name="T6" fmla="*/ 164 w 517"/>
              <a:gd name="T7" fmla="*/ 35 h 769"/>
              <a:gd name="T8" fmla="*/ 36 w 517"/>
              <a:gd name="T9" fmla="*/ 35 h 769"/>
              <a:gd name="T10" fmla="*/ 36 w 517"/>
              <a:gd name="T11" fmla="*/ 163 h 769"/>
              <a:gd name="T12" fmla="*/ 262 w 517"/>
              <a:gd name="T13" fmla="*/ 389 h 769"/>
              <a:gd name="T14" fmla="*/ 36 w 517"/>
              <a:gd name="T15" fmla="*/ 615 h 769"/>
              <a:gd name="T16" fmla="*/ 36 w 517"/>
              <a:gd name="T17" fmla="*/ 743 h 769"/>
              <a:gd name="T18" fmla="*/ 100 w 517"/>
              <a:gd name="T19" fmla="*/ 769 h 769"/>
              <a:gd name="T20" fmla="*/ 164 w 517"/>
              <a:gd name="T21" fmla="*/ 743 h 769"/>
              <a:gd name="T22" fmla="*/ 425 w 517"/>
              <a:gd name="T23" fmla="*/ 481 h 769"/>
              <a:gd name="T24" fmla="*/ 425 w 517"/>
              <a:gd name="T25" fmla="*/ 481 h 769"/>
              <a:gd name="T26" fmla="*/ 517 w 517"/>
              <a:gd name="T27" fmla="*/ 390 h 7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17" h="769">
                <a:moveTo>
                  <a:pt x="517" y="390"/>
                </a:moveTo>
                <a:cubicBezTo>
                  <a:pt x="456" y="329"/>
                  <a:pt x="456" y="329"/>
                  <a:pt x="456" y="329"/>
                </a:cubicBezTo>
                <a:cubicBezTo>
                  <a:pt x="453" y="324"/>
                  <a:pt x="453" y="324"/>
                  <a:pt x="453" y="324"/>
                </a:cubicBezTo>
                <a:cubicBezTo>
                  <a:pt x="164" y="35"/>
                  <a:pt x="164" y="35"/>
                  <a:pt x="164" y="35"/>
                </a:cubicBezTo>
                <a:cubicBezTo>
                  <a:pt x="128" y="0"/>
                  <a:pt x="71" y="0"/>
                  <a:pt x="36" y="35"/>
                </a:cubicBezTo>
                <a:cubicBezTo>
                  <a:pt x="0" y="70"/>
                  <a:pt x="0" y="128"/>
                  <a:pt x="36" y="163"/>
                </a:cubicBezTo>
                <a:cubicBezTo>
                  <a:pt x="262" y="389"/>
                  <a:pt x="262" y="389"/>
                  <a:pt x="262" y="389"/>
                </a:cubicBezTo>
                <a:cubicBezTo>
                  <a:pt x="36" y="615"/>
                  <a:pt x="36" y="615"/>
                  <a:pt x="36" y="615"/>
                </a:cubicBezTo>
                <a:cubicBezTo>
                  <a:pt x="0" y="650"/>
                  <a:pt x="0" y="708"/>
                  <a:pt x="36" y="743"/>
                </a:cubicBezTo>
                <a:cubicBezTo>
                  <a:pt x="53" y="761"/>
                  <a:pt x="76" y="769"/>
                  <a:pt x="100" y="769"/>
                </a:cubicBezTo>
                <a:cubicBezTo>
                  <a:pt x="123" y="769"/>
                  <a:pt x="146" y="761"/>
                  <a:pt x="164" y="743"/>
                </a:cubicBezTo>
                <a:cubicBezTo>
                  <a:pt x="425" y="481"/>
                  <a:pt x="425" y="481"/>
                  <a:pt x="425" y="481"/>
                </a:cubicBezTo>
                <a:cubicBezTo>
                  <a:pt x="425" y="481"/>
                  <a:pt x="425" y="481"/>
                  <a:pt x="425" y="481"/>
                </a:cubicBezTo>
                <a:lnTo>
                  <a:pt x="517" y="390"/>
                </a:lnTo>
                <a:close/>
              </a:path>
            </a:pathLst>
          </a:custGeom>
          <a:solidFill>
            <a:srgbClr val="DADADA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2098" name="Rectangle 13"/>
          <p:cNvSpPr>
            <a:spLocks noChangeArrowheads="1"/>
          </p:cNvSpPr>
          <p:nvPr/>
        </p:nvSpPr>
        <p:spPr bwMode="auto">
          <a:xfrm>
            <a:off x="1588" y="2124075"/>
            <a:ext cx="12199937" cy="639762"/>
          </a:xfrm>
          <a:prstGeom prst="rect">
            <a:avLst/>
          </a:prstGeom>
          <a:solidFill>
            <a:srgbClr val="E61F4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2099" name="Freeform 14"/>
          <p:cNvSpPr>
            <a:spLocks/>
          </p:cNvSpPr>
          <p:nvPr/>
        </p:nvSpPr>
        <p:spPr bwMode="auto">
          <a:xfrm>
            <a:off x="9534525" y="1030288"/>
            <a:ext cx="1873250" cy="2794000"/>
          </a:xfrm>
          <a:custGeom>
            <a:avLst/>
            <a:gdLst>
              <a:gd name="T0" fmla="*/ 517 w 517"/>
              <a:gd name="T1" fmla="*/ 390 h 769"/>
              <a:gd name="T2" fmla="*/ 456 w 517"/>
              <a:gd name="T3" fmla="*/ 329 h 769"/>
              <a:gd name="T4" fmla="*/ 452 w 517"/>
              <a:gd name="T5" fmla="*/ 324 h 769"/>
              <a:gd name="T6" fmla="*/ 163 w 517"/>
              <a:gd name="T7" fmla="*/ 35 h 769"/>
              <a:gd name="T8" fmla="*/ 35 w 517"/>
              <a:gd name="T9" fmla="*/ 35 h 769"/>
              <a:gd name="T10" fmla="*/ 35 w 517"/>
              <a:gd name="T11" fmla="*/ 163 h 769"/>
              <a:gd name="T12" fmla="*/ 261 w 517"/>
              <a:gd name="T13" fmla="*/ 389 h 769"/>
              <a:gd name="T14" fmla="*/ 35 w 517"/>
              <a:gd name="T15" fmla="*/ 615 h 769"/>
              <a:gd name="T16" fmla="*/ 35 w 517"/>
              <a:gd name="T17" fmla="*/ 743 h 769"/>
              <a:gd name="T18" fmla="*/ 99 w 517"/>
              <a:gd name="T19" fmla="*/ 769 h 769"/>
              <a:gd name="T20" fmla="*/ 163 w 517"/>
              <a:gd name="T21" fmla="*/ 743 h 769"/>
              <a:gd name="T22" fmla="*/ 425 w 517"/>
              <a:gd name="T23" fmla="*/ 481 h 769"/>
              <a:gd name="T24" fmla="*/ 425 w 517"/>
              <a:gd name="T25" fmla="*/ 481 h 769"/>
              <a:gd name="T26" fmla="*/ 517 w 517"/>
              <a:gd name="T27" fmla="*/ 390 h 7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17" h="769">
                <a:moveTo>
                  <a:pt x="517" y="390"/>
                </a:moveTo>
                <a:cubicBezTo>
                  <a:pt x="456" y="329"/>
                  <a:pt x="456" y="329"/>
                  <a:pt x="456" y="329"/>
                </a:cubicBezTo>
                <a:cubicBezTo>
                  <a:pt x="452" y="324"/>
                  <a:pt x="452" y="324"/>
                  <a:pt x="452" y="324"/>
                </a:cubicBezTo>
                <a:cubicBezTo>
                  <a:pt x="163" y="35"/>
                  <a:pt x="163" y="35"/>
                  <a:pt x="163" y="35"/>
                </a:cubicBezTo>
                <a:cubicBezTo>
                  <a:pt x="128" y="0"/>
                  <a:pt x="70" y="0"/>
                  <a:pt x="35" y="35"/>
                </a:cubicBezTo>
                <a:cubicBezTo>
                  <a:pt x="0" y="70"/>
                  <a:pt x="0" y="128"/>
                  <a:pt x="35" y="163"/>
                </a:cubicBezTo>
                <a:cubicBezTo>
                  <a:pt x="261" y="389"/>
                  <a:pt x="261" y="389"/>
                  <a:pt x="261" y="389"/>
                </a:cubicBezTo>
                <a:cubicBezTo>
                  <a:pt x="35" y="615"/>
                  <a:pt x="35" y="615"/>
                  <a:pt x="35" y="615"/>
                </a:cubicBezTo>
                <a:cubicBezTo>
                  <a:pt x="0" y="650"/>
                  <a:pt x="0" y="708"/>
                  <a:pt x="35" y="743"/>
                </a:cubicBezTo>
                <a:cubicBezTo>
                  <a:pt x="53" y="761"/>
                  <a:pt x="76" y="769"/>
                  <a:pt x="99" y="769"/>
                </a:cubicBezTo>
                <a:cubicBezTo>
                  <a:pt x="122" y="769"/>
                  <a:pt x="145" y="761"/>
                  <a:pt x="163" y="743"/>
                </a:cubicBezTo>
                <a:cubicBezTo>
                  <a:pt x="425" y="481"/>
                  <a:pt x="425" y="481"/>
                  <a:pt x="425" y="481"/>
                </a:cubicBezTo>
                <a:cubicBezTo>
                  <a:pt x="425" y="481"/>
                  <a:pt x="425" y="481"/>
                  <a:pt x="425" y="481"/>
                </a:cubicBezTo>
                <a:lnTo>
                  <a:pt x="517" y="390"/>
                </a:lnTo>
                <a:close/>
              </a:path>
            </a:pathLst>
          </a:custGeom>
          <a:solidFill>
            <a:srgbClr val="FAB529"/>
          </a:solidFill>
          <a:ln w="115888" cap="flat">
            <a:solidFill>
              <a:srgbClr val="FFFFF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92" name="Metin kutusu 91"/>
          <p:cNvSpPr txBox="1"/>
          <p:nvPr/>
        </p:nvSpPr>
        <p:spPr>
          <a:xfrm>
            <a:off x="652463" y="2249457"/>
            <a:ext cx="5238870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2000" b="1" dirty="0">
                <a:solidFill>
                  <a:schemeClr val="bg1"/>
                </a:solidFill>
              </a:rPr>
              <a:t>Kişisel temizlik için neleri, ne kadar yapıyorsun?</a:t>
            </a:r>
          </a:p>
        </p:txBody>
      </p:sp>
    </p:spTree>
    <p:extLst>
      <p:ext uri="{BB962C8B-B14F-4D97-AF65-F5344CB8AC3E}">
        <p14:creationId xmlns:p14="http://schemas.microsoft.com/office/powerpoint/2010/main" val="151105385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0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750"/>
                            </p:stCondLst>
                            <p:childTnLst>
                              <p:par>
                                <p:cTn id="17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250" fill="hold"/>
                                        <p:tgtEl>
                                          <p:spTgt spid="209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250" fill="hold"/>
                                        <p:tgtEl>
                                          <p:spTgt spid="20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25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1250"/>
                            </p:stCondLst>
                            <p:childTnLst>
                              <p:par>
                                <p:cTn id="2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250"/>
                                        <p:tgtEl>
                                          <p:spTgt spid="20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250"/>
                                        <p:tgtEl>
                                          <p:spTgt spid="20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250"/>
                                        <p:tgtEl>
                                          <p:spTgt spid="20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1500"/>
                            </p:stCondLst>
                            <p:childTnLst>
                              <p:par>
                                <p:cTn id="3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250"/>
                                        <p:tgtEl>
                                          <p:spTgt spid="2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2111" grpId="0"/>
      <p:bldP spid="2093" grpId="0" animBg="1"/>
      <p:bldP spid="2097" grpId="0" animBg="1"/>
      <p:bldP spid="2098" grpId="0" animBg="1"/>
      <p:bldP spid="2099" grpId="0" animBg="1"/>
      <p:bldP spid="92" grpId="0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579" y="5567966"/>
                <a:ext cx="495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>
                    <a:solidFill>
                      <a:srgbClr val="B2B2B2"/>
                    </a:solidFill>
                  </a:rPr>
                  <a:t>22</a:t>
                </a:r>
              </a:p>
            </p:txBody>
          </p:sp>
        </p:grpSp>
      </p:grpSp>
      <p:grpSp>
        <p:nvGrpSpPr>
          <p:cNvPr id="2096" name="Grup 2095"/>
          <p:cNvGrpSpPr/>
          <p:nvPr/>
        </p:nvGrpSpPr>
        <p:grpSpPr>
          <a:xfrm>
            <a:off x="-6350" y="0"/>
            <a:ext cx="12201525" cy="339725"/>
            <a:chOff x="-6350" y="0"/>
            <a:chExt cx="12201525" cy="339725"/>
          </a:xfrm>
        </p:grpSpPr>
        <p:sp>
          <p:nvSpPr>
            <p:cNvPr id="2094" name="Freeform 70"/>
            <p:cNvSpPr>
              <a:spLocks/>
            </p:cNvSpPr>
            <p:nvPr/>
          </p:nvSpPr>
          <p:spPr bwMode="auto">
            <a:xfrm>
              <a:off x="1812925" y="0"/>
              <a:ext cx="10382250" cy="339725"/>
            </a:xfrm>
            <a:custGeom>
              <a:avLst/>
              <a:gdLst>
                <a:gd name="T0" fmla="*/ 207 w 6540"/>
                <a:gd name="T1" fmla="*/ 214 h 214"/>
                <a:gd name="T2" fmla="*/ 6540 w 6540"/>
                <a:gd name="T3" fmla="*/ 214 h 214"/>
                <a:gd name="T4" fmla="*/ 6540 w 6540"/>
                <a:gd name="T5" fmla="*/ 0 h 214"/>
                <a:gd name="T6" fmla="*/ 0 w 6540"/>
                <a:gd name="T7" fmla="*/ 0 h 214"/>
                <a:gd name="T8" fmla="*/ 207 w 6540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40" h="214">
                  <a:moveTo>
                    <a:pt x="207" y="214"/>
                  </a:moveTo>
                  <a:lnTo>
                    <a:pt x="6540" y="214"/>
                  </a:lnTo>
                  <a:lnTo>
                    <a:pt x="6540" y="0"/>
                  </a:lnTo>
                  <a:lnTo>
                    <a:pt x="0" y="0"/>
                  </a:lnTo>
                  <a:lnTo>
                    <a:pt x="207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5" name="Freeform 71"/>
            <p:cNvSpPr>
              <a:spLocks/>
            </p:cNvSpPr>
            <p:nvPr/>
          </p:nvSpPr>
          <p:spPr bwMode="auto">
            <a:xfrm>
              <a:off x="-6350" y="0"/>
              <a:ext cx="2105025" cy="339725"/>
            </a:xfrm>
            <a:custGeom>
              <a:avLst/>
              <a:gdLst>
                <a:gd name="T0" fmla="*/ 0 w 1326"/>
                <a:gd name="T1" fmla="*/ 214 h 214"/>
                <a:gd name="T2" fmla="*/ 1326 w 1326"/>
                <a:gd name="T3" fmla="*/ 214 h 214"/>
                <a:gd name="T4" fmla="*/ 1118 w 1326"/>
                <a:gd name="T5" fmla="*/ 0 h 214"/>
                <a:gd name="T6" fmla="*/ 0 w 1326"/>
                <a:gd name="T7" fmla="*/ 0 h 214"/>
                <a:gd name="T8" fmla="*/ 0 w 1326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6" h="214">
                  <a:moveTo>
                    <a:pt x="0" y="214"/>
                  </a:moveTo>
                  <a:lnTo>
                    <a:pt x="1326" y="214"/>
                  </a:lnTo>
                  <a:lnTo>
                    <a:pt x="1118" y="0"/>
                  </a:lnTo>
                  <a:lnTo>
                    <a:pt x="0" y="0"/>
                  </a:lnTo>
                  <a:lnTo>
                    <a:pt x="0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2103" name="Metin kutusu 2102"/>
          <p:cNvSpPr txBox="1"/>
          <p:nvPr/>
        </p:nvSpPr>
        <p:spPr>
          <a:xfrm>
            <a:off x="652463" y="581550"/>
            <a:ext cx="652743" cy="120032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tr-TR" sz="7200" b="1" dirty="0">
                <a:solidFill>
                  <a:srgbClr val="FAB529"/>
                </a:solidFill>
              </a:rPr>
              <a:t>1</a:t>
            </a:r>
          </a:p>
        </p:txBody>
      </p:sp>
      <p:sp>
        <p:nvSpPr>
          <p:cNvPr id="2111" name="Metin kutusu 2110"/>
          <p:cNvSpPr txBox="1"/>
          <p:nvPr/>
        </p:nvSpPr>
        <p:spPr>
          <a:xfrm>
            <a:off x="1376362" y="2028199"/>
            <a:ext cx="2047676" cy="101566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457200" indent="-457200">
              <a:buClr>
                <a:srgbClr val="FAB529"/>
              </a:buClr>
              <a:buAutoNum type="alphaUcParenR"/>
            </a:pPr>
            <a:r>
              <a:rPr lang="tr-TR" sz="2000" b="1" dirty="0">
                <a:solidFill>
                  <a:srgbClr val="231F20"/>
                </a:solidFill>
              </a:rPr>
              <a:t>Her Zaman</a:t>
            </a:r>
          </a:p>
          <a:p>
            <a:pPr marL="457200" indent="-457200">
              <a:buClr>
                <a:srgbClr val="FAB529"/>
              </a:buClr>
              <a:buAutoNum type="alphaUcParenR"/>
            </a:pPr>
            <a:r>
              <a:rPr lang="tr-TR" sz="2000" b="1" dirty="0">
                <a:solidFill>
                  <a:srgbClr val="231F20"/>
                </a:solidFill>
              </a:rPr>
              <a:t>Bazen</a:t>
            </a:r>
          </a:p>
          <a:p>
            <a:pPr marL="457200" indent="-457200">
              <a:buClr>
                <a:srgbClr val="FAB529"/>
              </a:buClr>
              <a:buAutoNum type="alphaUcParenR"/>
            </a:pPr>
            <a:r>
              <a:rPr lang="tr-TR" sz="2000" b="1" dirty="0">
                <a:solidFill>
                  <a:srgbClr val="231F20"/>
                </a:solidFill>
              </a:rPr>
              <a:t>Hiçbir Zaman</a:t>
            </a:r>
          </a:p>
        </p:txBody>
      </p:sp>
      <p:sp>
        <p:nvSpPr>
          <p:cNvPr id="4" name="AutoShape 3"/>
          <p:cNvSpPr>
            <a:spLocks noChangeAspect="1" noChangeArrowheads="1" noTextEdit="1"/>
          </p:cNvSpPr>
          <p:nvPr/>
        </p:nvSpPr>
        <p:spPr bwMode="auto">
          <a:xfrm>
            <a:off x="960438" y="2438400"/>
            <a:ext cx="179387" cy="22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2093" name="Freeform 11"/>
          <p:cNvSpPr>
            <a:spLocks/>
          </p:cNvSpPr>
          <p:nvPr/>
        </p:nvSpPr>
        <p:spPr bwMode="auto">
          <a:xfrm>
            <a:off x="9605963" y="2527904"/>
            <a:ext cx="1873250" cy="2794000"/>
          </a:xfrm>
          <a:custGeom>
            <a:avLst/>
            <a:gdLst>
              <a:gd name="T0" fmla="*/ 517 w 517"/>
              <a:gd name="T1" fmla="*/ 390 h 769"/>
              <a:gd name="T2" fmla="*/ 455 w 517"/>
              <a:gd name="T3" fmla="*/ 329 h 769"/>
              <a:gd name="T4" fmla="*/ 452 w 517"/>
              <a:gd name="T5" fmla="*/ 324 h 769"/>
              <a:gd name="T6" fmla="*/ 163 w 517"/>
              <a:gd name="T7" fmla="*/ 35 h 769"/>
              <a:gd name="T8" fmla="*/ 35 w 517"/>
              <a:gd name="T9" fmla="*/ 35 h 769"/>
              <a:gd name="T10" fmla="*/ 35 w 517"/>
              <a:gd name="T11" fmla="*/ 163 h 769"/>
              <a:gd name="T12" fmla="*/ 261 w 517"/>
              <a:gd name="T13" fmla="*/ 389 h 769"/>
              <a:gd name="T14" fmla="*/ 35 w 517"/>
              <a:gd name="T15" fmla="*/ 615 h 769"/>
              <a:gd name="T16" fmla="*/ 35 w 517"/>
              <a:gd name="T17" fmla="*/ 743 h 769"/>
              <a:gd name="T18" fmla="*/ 99 w 517"/>
              <a:gd name="T19" fmla="*/ 769 h 769"/>
              <a:gd name="T20" fmla="*/ 163 w 517"/>
              <a:gd name="T21" fmla="*/ 743 h 769"/>
              <a:gd name="T22" fmla="*/ 425 w 517"/>
              <a:gd name="T23" fmla="*/ 481 h 769"/>
              <a:gd name="T24" fmla="*/ 425 w 517"/>
              <a:gd name="T25" fmla="*/ 481 h 769"/>
              <a:gd name="T26" fmla="*/ 517 w 517"/>
              <a:gd name="T27" fmla="*/ 390 h 7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17" h="769">
                <a:moveTo>
                  <a:pt x="517" y="390"/>
                </a:moveTo>
                <a:cubicBezTo>
                  <a:pt x="455" y="329"/>
                  <a:pt x="455" y="329"/>
                  <a:pt x="455" y="329"/>
                </a:cubicBezTo>
                <a:cubicBezTo>
                  <a:pt x="452" y="324"/>
                  <a:pt x="452" y="324"/>
                  <a:pt x="452" y="324"/>
                </a:cubicBezTo>
                <a:cubicBezTo>
                  <a:pt x="163" y="35"/>
                  <a:pt x="163" y="35"/>
                  <a:pt x="163" y="35"/>
                </a:cubicBezTo>
                <a:cubicBezTo>
                  <a:pt x="128" y="0"/>
                  <a:pt x="70" y="0"/>
                  <a:pt x="35" y="35"/>
                </a:cubicBezTo>
                <a:cubicBezTo>
                  <a:pt x="0" y="70"/>
                  <a:pt x="0" y="128"/>
                  <a:pt x="35" y="163"/>
                </a:cubicBezTo>
                <a:cubicBezTo>
                  <a:pt x="261" y="389"/>
                  <a:pt x="261" y="389"/>
                  <a:pt x="261" y="389"/>
                </a:cubicBezTo>
                <a:cubicBezTo>
                  <a:pt x="35" y="615"/>
                  <a:pt x="35" y="615"/>
                  <a:pt x="35" y="615"/>
                </a:cubicBezTo>
                <a:cubicBezTo>
                  <a:pt x="0" y="650"/>
                  <a:pt x="0" y="708"/>
                  <a:pt x="35" y="743"/>
                </a:cubicBezTo>
                <a:cubicBezTo>
                  <a:pt x="53" y="761"/>
                  <a:pt x="76" y="769"/>
                  <a:pt x="99" y="769"/>
                </a:cubicBezTo>
                <a:cubicBezTo>
                  <a:pt x="122" y="769"/>
                  <a:pt x="145" y="761"/>
                  <a:pt x="163" y="743"/>
                </a:cubicBezTo>
                <a:cubicBezTo>
                  <a:pt x="425" y="481"/>
                  <a:pt x="425" y="481"/>
                  <a:pt x="425" y="481"/>
                </a:cubicBezTo>
                <a:cubicBezTo>
                  <a:pt x="425" y="481"/>
                  <a:pt x="425" y="481"/>
                  <a:pt x="425" y="481"/>
                </a:cubicBezTo>
                <a:lnTo>
                  <a:pt x="517" y="390"/>
                </a:lnTo>
                <a:close/>
              </a:path>
            </a:pathLst>
          </a:custGeom>
          <a:solidFill>
            <a:srgbClr val="EDEDED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1" name="Metin kutusu 80"/>
          <p:cNvSpPr txBox="1"/>
          <p:nvPr/>
        </p:nvSpPr>
        <p:spPr>
          <a:xfrm>
            <a:off x="1376362" y="889476"/>
            <a:ext cx="5905335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3200" b="1" dirty="0">
                <a:solidFill>
                  <a:srgbClr val="231F20"/>
                </a:solidFill>
              </a:rPr>
              <a:t>Güne yüzümü yıkayarak başlarım.</a:t>
            </a:r>
          </a:p>
        </p:txBody>
      </p:sp>
      <p:grpSp>
        <p:nvGrpSpPr>
          <p:cNvPr id="68" name="Grup 67"/>
          <p:cNvGrpSpPr/>
          <p:nvPr/>
        </p:nvGrpSpPr>
        <p:grpSpPr>
          <a:xfrm>
            <a:off x="1385095" y="3810000"/>
            <a:ext cx="255587" cy="473075"/>
            <a:chOff x="1022486" y="3810000"/>
            <a:chExt cx="255587" cy="473075"/>
          </a:xfrm>
        </p:grpSpPr>
        <p:sp>
          <p:nvSpPr>
            <p:cNvPr id="6" name="Oval 5"/>
            <p:cNvSpPr>
              <a:spLocks noChangeArrowheads="1"/>
            </p:cNvSpPr>
            <p:nvPr/>
          </p:nvSpPr>
          <p:spPr bwMode="auto">
            <a:xfrm>
              <a:off x="1063761" y="3856038"/>
              <a:ext cx="173037" cy="173037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86" name="Oval 7"/>
            <p:cNvSpPr>
              <a:spLocks noChangeArrowheads="1"/>
            </p:cNvSpPr>
            <p:nvPr/>
          </p:nvSpPr>
          <p:spPr bwMode="auto">
            <a:xfrm>
              <a:off x="1022486" y="3810000"/>
              <a:ext cx="255587" cy="2619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67" name="Freeform 21"/>
            <p:cNvSpPr>
              <a:spLocks/>
            </p:cNvSpPr>
            <p:nvPr/>
          </p:nvSpPr>
          <p:spPr bwMode="auto">
            <a:xfrm>
              <a:off x="1097099" y="4202113"/>
              <a:ext cx="106362" cy="80962"/>
            </a:xfrm>
            <a:custGeom>
              <a:avLst/>
              <a:gdLst>
                <a:gd name="T0" fmla="*/ 0 w 67"/>
                <a:gd name="T1" fmla="*/ 51 h 51"/>
                <a:gd name="T2" fmla="*/ 33 w 67"/>
                <a:gd name="T3" fmla="*/ 0 h 51"/>
                <a:gd name="T4" fmla="*/ 67 w 67"/>
                <a:gd name="T5" fmla="*/ 51 h 51"/>
                <a:gd name="T6" fmla="*/ 0 w 67"/>
                <a:gd name="T7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7" h="51">
                  <a:moveTo>
                    <a:pt x="0" y="51"/>
                  </a:moveTo>
                  <a:lnTo>
                    <a:pt x="33" y="0"/>
                  </a:lnTo>
                  <a:lnTo>
                    <a:pt x="67" y="51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grpSp>
        <p:nvGrpSpPr>
          <p:cNvPr id="69" name="Grup 68"/>
          <p:cNvGrpSpPr/>
          <p:nvPr/>
        </p:nvGrpSpPr>
        <p:grpSpPr>
          <a:xfrm>
            <a:off x="1427163" y="3856038"/>
            <a:ext cx="7304087" cy="173037"/>
            <a:chOff x="1427163" y="3856038"/>
            <a:chExt cx="7304087" cy="173037"/>
          </a:xfrm>
        </p:grpSpPr>
        <p:sp>
          <p:nvSpPr>
            <p:cNvPr id="2085" name="Oval 6"/>
            <p:cNvSpPr>
              <a:spLocks noChangeArrowheads="1"/>
            </p:cNvSpPr>
            <p:nvPr/>
          </p:nvSpPr>
          <p:spPr bwMode="auto">
            <a:xfrm>
              <a:off x="1939925" y="3856038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88" name="Oval 8"/>
            <p:cNvSpPr>
              <a:spLocks noChangeArrowheads="1"/>
            </p:cNvSpPr>
            <p:nvPr/>
          </p:nvSpPr>
          <p:spPr bwMode="auto">
            <a:xfrm>
              <a:off x="2451100" y="3856038"/>
              <a:ext cx="171450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1" name="Oval 9"/>
            <p:cNvSpPr>
              <a:spLocks noChangeArrowheads="1"/>
            </p:cNvSpPr>
            <p:nvPr/>
          </p:nvSpPr>
          <p:spPr bwMode="auto">
            <a:xfrm>
              <a:off x="2960688" y="3856038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2" name="Oval 10"/>
            <p:cNvSpPr>
              <a:spLocks noChangeArrowheads="1"/>
            </p:cNvSpPr>
            <p:nvPr/>
          </p:nvSpPr>
          <p:spPr bwMode="auto">
            <a:xfrm>
              <a:off x="3471863" y="3856038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100" name="Oval 11"/>
            <p:cNvSpPr>
              <a:spLocks noChangeArrowheads="1"/>
            </p:cNvSpPr>
            <p:nvPr/>
          </p:nvSpPr>
          <p:spPr bwMode="auto">
            <a:xfrm>
              <a:off x="3986213" y="3856038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101" name="Oval 12"/>
            <p:cNvSpPr>
              <a:spLocks noChangeArrowheads="1"/>
            </p:cNvSpPr>
            <p:nvPr/>
          </p:nvSpPr>
          <p:spPr bwMode="auto">
            <a:xfrm>
              <a:off x="4497388" y="3856038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102" name="Oval 13"/>
            <p:cNvSpPr>
              <a:spLocks noChangeArrowheads="1"/>
            </p:cNvSpPr>
            <p:nvPr/>
          </p:nvSpPr>
          <p:spPr bwMode="auto">
            <a:xfrm>
              <a:off x="5008563" y="3856038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104" name="Oval 14"/>
            <p:cNvSpPr>
              <a:spLocks noChangeArrowheads="1"/>
            </p:cNvSpPr>
            <p:nvPr/>
          </p:nvSpPr>
          <p:spPr bwMode="auto">
            <a:xfrm>
              <a:off x="5519738" y="3856038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105" name="Oval 15"/>
            <p:cNvSpPr>
              <a:spLocks noChangeArrowheads="1"/>
            </p:cNvSpPr>
            <p:nvPr/>
          </p:nvSpPr>
          <p:spPr bwMode="auto">
            <a:xfrm>
              <a:off x="6029325" y="3856038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106" name="Oval 16"/>
            <p:cNvSpPr>
              <a:spLocks noChangeArrowheads="1"/>
            </p:cNvSpPr>
            <p:nvPr/>
          </p:nvSpPr>
          <p:spPr bwMode="auto">
            <a:xfrm>
              <a:off x="6515100" y="3856038"/>
              <a:ext cx="171450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110" name="Oval 17"/>
            <p:cNvSpPr>
              <a:spLocks noChangeArrowheads="1"/>
            </p:cNvSpPr>
            <p:nvPr/>
          </p:nvSpPr>
          <p:spPr bwMode="auto">
            <a:xfrm>
              <a:off x="7029450" y="3856038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64" name="Oval 18"/>
            <p:cNvSpPr>
              <a:spLocks noChangeArrowheads="1"/>
            </p:cNvSpPr>
            <p:nvPr/>
          </p:nvSpPr>
          <p:spPr bwMode="auto">
            <a:xfrm>
              <a:off x="7540625" y="3856038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65" name="Oval 19"/>
            <p:cNvSpPr>
              <a:spLocks noChangeArrowheads="1"/>
            </p:cNvSpPr>
            <p:nvPr/>
          </p:nvSpPr>
          <p:spPr bwMode="auto">
            <a:xfrm>
              <a:off x="8050213" y="3856038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66" name="Oval 20"/>
            <p:cNvSpPr>
              <a:spLocks noChangeArrowheads="1"/>
            </p:cNvSpPr>
            <p:nvPr/>
          </p:nvSpPr>
          <p:spPr bwMode="auto">
            <a:xfrm>
              <a:off x="8561388" y="3856038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02" name="Oval 6"/>
            <p:cNvSpPr>
              <a:spLocks noChangeArrowheads="1"/>
            </p:cNvSpPr>
            <p:nvPr/>
          </p:nvSpPr>
          <p:spPr bwMode="auto">
            <a:xfrm>
              <a:off x="1427163" y="3856038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</p:spTree>
    <p:extLst>
      <p:ext uri="{BB962C8B-B14F-4D97-AF65-F5344CB8AC3E}">
        <p14:creationId xmlns:p14="http://schemas.microsoft.com/office/powerpoint/2010/main" val="354708013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0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750"/>
                            </p:stCondLst>
                            <p:childTnLst>
                              <p:par>
                                <p:cTn id="1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50"/>
                                        <p:tgtEl>
                                          <p:spTgt spid="2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250"/>
                            </p:stCondLst>
                            <p:childTnLst>
                              <p:par>
                                <p:cTn id="2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25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500"/>
                            </p:stCondLst>
                            <p:childTnLst>
                              <p:par>
                                <p:cTn id="2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250"/>
                                        <p:tgtEl>
                                          <p:spTgt spid="20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1750"/>
                            </p:stCondLst>
                            <p:childTnLst>
                              <p:par>
                                <p:cTn id="3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25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2111" grpId="0"/>
      <p:bldP spid="2093" grpId="0" animBg="1"/>
      <p:bldP spid="81" grpId="0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579" y="5567966"/>
                <a:ext cx="495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>
                    <a:solidFill>
                      <a:srgbClr val="B2B2B2"/>
                    </a:solidFill>
                  </a:rPr>
                  <a:t>23</a:t>
                </a:r>
              </a:p>
            </p:txBody>
          </p:sp>
        </p:grpSp>
      </p:grpSp>
      <p:grpSp>
        <p:nvGrpSpPr>
          <p:cNvPr id="2096" name="Grup 2095"/>
          <p:cNvGrpSpPr/>
          <p:nvPr/>
        </p:nvGrpSpPr>
        <p:grpSpPr>
          <a:xfrm>
            <a:off x="-6350" y="0"/>
            <a:ext cx="12201525" cy="339725"/>
            <a:chOff x="-6350" y="0"/>
            <a:chExt cx="12201525" cy="339725"/>
          </a:xfrm>
        </p:grpSpPr>
        <p:sp>
          <p:nvSpPr>
            <p:cNvPr id="2094" name="Freeform 70"/>
            <p:cNvSpPr>
              <a:spLocks/>
            </p:cNvSpPr>
            <p:nvPr/>
          </p:nvSpPr>
          <p:spPr bwMode="auto">
            <a:xfrm>
              <a:off x="1812925" y="0"/>
              <a:ext cx="10382250" cy="339725"/>
            </a:xfrm>
            <a:custGeom>
              <a:avLst/>
              <a:gdLst>
                <a:gd name="T0" fmla="*/ 207 w 6540"/>
                <a:gd name="T1" fmla="*/ 214 h 214"/>
                <a:gd name="T2" fmla="*/ 6540 w 6540"/>
                <a:gd name="T3" fmla="*/ 214 h 214"/>
                <a:gd name="T4" fmla="*/ 6540 w 6540"/>
                <a:gd name="T5" fmla="*/ 0 h 214"/>
                <a:gd name="T6" fmla="*/ 0 w 6540"/>
                <a:gd name="T7" fmla="*/ 0 h 214"/>
                <a:gd name="T8" fmla="*/ 207 w 6540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40" h="214">
                  <a:moveTo>
                    <a:pt x="207" y="214"/>
                  </a:moveTo>
                  <a:lnTo>
                    <a:pt x="6540" y="214"/>
                  </a:lnTo>
                  <a:lnTo>
                    <a:pt x="6540" y="0"/>
                  </a:lnTo>
                  <a:lnTo>
                    <a:pt x="0" y="0"/>
                  </a:lnTo>
                  <a:lnTo>
                    <a:pt x="207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5" name="Freeform 71"/>
            <p:cNvSpPr>
              <a:spLocks/>
            </p:cNvSpPr>
            <p:nvPr/>
          </p:nvSpPr>
          <p:spPr bwMode="auto">
            <a:xfrm>
              <a:off x="-6350" y="0"/>
              <a:ext cx="2105025" cy="339725"/>
            </a:xfrm>
            <a:custGeom>
              <a:avLst/>
              <a:gdLst>
                <a:gd name="T0" fmla="*/ 0 w 1326"/>
                <a:gd name="T1" fmla="*/ 214 h 214"/>
                <a:gd name="T2" fmla="*/ 1326 w 1326"/>
                <a:gd name="T3" fmla="*/ 214 h 214"/>
                <a:gd name="T4" fmla="*/ 1118 w 1326"/>
                <a:gd name="T5" fmla="*/ 0 h 214"/>
                <a:gd name="T6" fmla="*/ 0 w 1326"/>
                <a:gd name="T7" fmla="*/ 0 h 214"/>
                <a:gd name="T8" fmla="*/ 0 w 1326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6" h="214">
                  <a:moveTo>
                    <a:pt x="0" y="214"/>
                  </a:moveTo>
                  <a:lnTo>
                    <a:pt x="1326" y="214"/>
                  </a:lnTo>
                  <a:lnTo>
                    <a:pt x="1118" y="0"/>
                  </a:lnTo>
                  <a:lnTo>
                    <a:pt x="0" y="0"/>
                  </a:lnTo>
                  <a:lnTo>
                    <a:pt x="0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2103" name="Metin kutusu 2102"/>
          <p:cNvSpPr txBox="1"/>
          <p:nvPr/>
        </p:nvSpPr>
        <p:spPr>
          <a:xfrm>
            <a:off x="652463" y="581550"/>
            <a:ext cx="652743" cy="120032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tr-TR" sz="7200" b="1" dirty="0">
                <a:solidFill>
                  <a:srgbClr val="FAB529"/>
                </a:solidFill>
              </a:rPr>
              <a:t>2</a:t>
            </a:r>
          </a:p>
        </p:txBody>
      </p:sp>
      <p:sp>
        <p:nvSpPr>
          <p:cNvPr id="2111" name="Metin kutusu 2110"/>
          <p:cNvSpPr txBox="1"/>
          <p:nvPr/>
        </p:nvSpPr>
        <p:spPr>
          <a:xfrm>
            <a:off x="1376362" y="2028199"/>
            <a:ext cx="2047676" cy="101566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457200" indent="-457200">
              <a:buClr>
                <a:srgbClr val="FAB529"/>
              </a:buClr>
              <a:buAutoNum type="alphaUcParenR"/>
            </a:pPr>
            <a:r>
              <a:rPr lang="tr-TR" sz="2000" b="1" dirty="0">
                <a:solidFill>
                  <a:srgbClr val="231F20"/>
                </a:solidFill>
              </a:rPr>
              <a:t>Her Zaman</a:t>
            </a:r>
          </a:p>
          <a:p>
            <a:pPr marL="457200" indent="-457200">
              <a:buClr>
                <a:srgbClr val="FAB529"/>
              </a:buClr>
              <a:buAutoNum type="alphaUcParenR"/>
            </a:pPr>
            <a:r>
              <a:rPr lang="tr-TR" sz="2000" b="1" dirty="0">
                <a:solidFill>
                  <a:srgbClr val="231F20"/>
                </a:solidFill>
              </a:rPr>
              <a:t>Bazen</a:t>
            </a:r>
          </a:p>
          <a:p>
            <a:pPr marL="457200" indent="-457200">
              <a:buClr>
                <a:srgbClr val="FAB529"/>
              </a:buClr>
              <a:buAutoNum type="alphaUcParenR"/>
            </a:pPr>
            <a:r>
              <a:rPr lang="tr-TR" sz="2000" b="1" dirty="0">
                <a:solidFill>
                  <a:srgbClr val="231F20"/>
                </a:solidFill>
              </a:rPr>
              <a:t>Hiçbir Zaman</a:t>
            </a:r>
          </a:p>
        </p:txBody>
      </p:sp>
      <p:sp>
        <p:nvSpPr>
          <p:cNvPr id="4" name="AutoShape 3"/>
          <p:cNvSpPr>
            <a:spLocks noChangeAspect="1" noChangeArrowheads="1" noTextEdit="1"/>
          </p:cNvSpPr>
          <p:nvPr/>
        </p:nvSpPr>
        <p:spPr bwMode="auto">
          <a:xfrm>
            <a:off x="960438" y="2438400"/>
            <a:ext cx="179387" cy="22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2093" name="Freeform 11"/>
          <p:cNvSpPr>
            <a:spLocks/>
          </p:cNvSpPr>
          <p:nvPr/>
        </p:nvSpPr>
        <p:spPr bwMode="auto">
          <a:xfrm>
            <a:off x="9605963" y="2527904"/>
            <a:ext cx="1873250" cy="2794000"/>
          </a:xfrm>
          <a:custGeom>
            <a:avLst/>
            <a:gdLst>
              <a:gd name="T0" fmla="*/ 517 w 517"/>
              <a:gd name="T1" fmla="*/ 390 h 769"/>
              <a:gd name="T2" fmla="*/ 455 w 517"/>
              <a:gd name="T3" fmla="*/ 329 h 769"/>
              <a:gd name="T4" fmla="*/ 452 w 517"/>
              <a:gd name="T5" fmla="*/ 324 h 769"/>
              <a:gd name="T6" fmla="*/ 163 w 517"/>
              <a:gd name="T7" fmla="*/ 35 h 769"/>
              <a:gd name="T8" fmla="*/ 35 w 517"/>
              <a:gd name="T9" fmla="*/ 35 h 769"/>
              <a:gd name="T10" fmla="*/ 35 w 517"/>
              <a:gd name="T11" fmla="*/ 163 h 769"/>
              <a:gd name="T12" fmla="*/ 261 w 517"/>
              <a:gd name="T13" fmla="*/ 389 h 769"/>
              <a:gd name="T14" fmla="*/ 35 w 517"/>
              <a:gd name="T15" fmla="*/ 615 h 769"/>
              <a:gd name="T16" fmla="*/ 35 w 517"/>
              <a:gd name="T17" fmla="*/ 743 h 769"/>
              <a:gd name="T18" fmla="*/ 99 w 517"/>
              <a:gd name="T19" fmla="*/ 769 h 769"/>
              <a:gd name="T20" fmla="*/ 163 w 517"/>
              <a:gd name="T21" fmla="*/ 743 h 769"/>
              <a:gd name="T22" fmla="*/ 425 w 517"/>
              <a:gd name="T23" fmla="*/ 481 h 769"/>
              <a:gd name="T24" fmla="*/ 425 w 517"/>
              <a:gd name="T25" fmla="*/ 481 h 769"/>
              <a:gd name="T26" fmla="*/ 517 w 517"/>
              <a:gd name="T27" fmla="*/ 390 h 7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17" h="769">
                <a:moveTo>
                  <a:pt x="517" y="390"/>
                </a:moveTo>
                <a:cubicBezTo>
                  <a:pt x="455" y="329"/>
                  <a:pt x="455" y="329"/>
                  <a:pt x="455" y="329"/>
                </a:cubicBezTo>
                <a:cubicBezTo>
                  <a:pt x="452" y="324"/>
                  <a:pt x="452" y="324"/>
                  <a:pt x="452" y="324"/>
                </a:cubicBezTo>
                <a:cubicBezTo>
                  <a:pt x="163" y="35"/>
                  <a:pt x="163" y="35"/>
                  <a:pt x="163" y="35"/>
                </a:cubicBezTo>
                <a:cubicBezTo>
                  <a:pt x="128" y="0"/>
                  <a:pt x="70" y="0"/>
                  <a:pt x="35" y="35"/>
                </a:cubicBezTo>
                <a:cubicBezTo>
                  <a:pt x="0" y="70"/>
                  <a:pt x="0" y="128"/>
                  <a:pt x="35" y="163"/>
                </a:cubicBezTo>
                <a:cubicBezTo>
                  <a:pt x="261" y="389"/>
                  <a:pt x="261" y="389"/>
                  <a:pt x="261" y="389"/>
                </a:cubicBezTo>
                <a:cubicBezTo>
                  <a:pt x="35" y="615"/>
                  <a:pt x="35" y="615"/>
                  <a:pt x="35" y="615"/>
                </a:cubicBezTo>
                <a:cubicBezTo>
                  <a:pt x="0" y="650"/>
                  <a:pt x="0" y="708"/>
                  <a:pt x="35" y="743"/>
                </a:cubicBezTo>
                <a:cubicBezTo>
                  <a:pt x="53" y="761"/>
                  <a:pt x="76" y="769"/>
                  <a:pt x="99" y="769"/>
                </a:cubicBezTo>
                <a:cubicBezTo>
                  <a:pt x="122" y="769"/>
                  <a:pt x="145" y="761"/>
                  <a:pt x="163" y="743"/>
                </a:cubicBezTo>
                <a:cubicBezTo>
                  <a:pt x="425" y="481"/>
                  <a:pt x="425" y="481"/>
                  <a:pt x="425" y="481"/>
                </a:cubicBezTo>
                <a:cubicBezTo>
                  <a:pt x="425" y="481"/>
                  <a:pt x="425" y="481"/>
                  <a:pt x="425" y="481"/>
                </a:cubicBezTo>
                <a:lnTo>
                  <a:pt x="517" y="390"/>
                </a:lnTo>
                <a:close/>
              </a:path>
            </a:pathLst>
          </a:custGeom>
          <a:solidFill>
            <a:srgbClr val="EDEDED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1" name="Metin kutusu 80"/>
          <p:cNvSpPr txBox="1"/>
          <p:nvPr/>
        </p:nvSpPr>
        <p:spPr>
          <a:xfrm>
            <a:off x="1376362" y="889476"/>
            <a:ext cx="8644289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3200" b="1" dirty="0">
                <a:solidFill>
                  <a:srgbClr val="231F20"/>
                </a:solidFill>
              </a:rPr>
              <a:t>Her sabah ve akşam kesinlikle dişlerimi fırçalarım.</a:t>
            </a:r>
          </a:p>
        </p:txBody>
      </p:sp>
      <p:grpSp>
        <p:nvGrpSpPr>
          <p:cNvPr id="68" name="Grup 67"/>
          <p:cNvGrpSpPr/>
          <p:nvPr/>
        </p:nvGrpSpPr>
        <p:grpSpPr>
          <a:xfrm>
            <a:off x="1905928" y="3810000"/>
            <a:ext cx="255587" cy="473075"/>
            <a:chOff x="1022486" y="3810000"/>
            <a:chExt cx="255587" cy="473075"/>
          </a:xfrm>
        </p:grpSpPr>
        <p:sp>
          <p:nvSpPr>
            <p:cNvPr id="6" name="Oval 5"/>
            <p:cNvSpPr>
              <a:spLocks noChangeArrowheads="1"/>
            </p:cNvSpPr>
            <p:nvPr/>
          </p:nvSpPr>
          <p:spPr bwMode="auto">
            <a:xfrm>
              <a:off x="1063761" y="3856038"/>
              <a:ext cx="173037" cy="173037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86" name="Oval 7"/>
            <p:cNvSpPr>
              <a:spLocks noChangeArrowheads="1"/>
            </p:cNvSpPr>
            <p:nvPr/>
          </p:nvSpPr>
          <p:spPr bwMode="auto">
            <a:xfrm>
              <a:off x="1022486" y="3810000"/>
              <a:ext cx="255587" cy="2619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67" name="Freeform 21"/>
            <p:cNvSpPr>
              <a:spLocks/>
            </p:cNvSpPr>
            <p:nvPr/>
          </p:nvSpPr>
          <p:spPr bwMode="auto">
            <a:xfrm>
              <a:off x="1097099" y="4202113"/>
              <a:ext cx="106362" cy="80962"/>
            </a:xfrm>
            <a:custGeom>
              <a:avLst/>
              <a:gdLst>
                <a:gd name="T0" fmla="*/ 0 w 67"/>
                <a:gd name="T1" fmla="*/ 51 h 51"/>
                <a:gd name="T2" fmla="*/ 33 w 67"/>
                <a:gd name="T3" fmla="*/ 0 h 51"/>
                <a:gd name="T4" fmla="*/ 67 w 67"/>
                <a:gd name="T5" fmla="*/ 51 h 51"/>
                <a:gd name="T6" fmla="*/ 0 w 67"/>
                <a:gd name="T7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7" h="51">
                  <a:moveTo>
                    <a:pt x="0" y="51"/>
                  </a:moveTo>
                  <a:lnTo>
                    <a:pt x="33" y="0"/>
                  </a:lnTo>
                  <a:lnTo>
                    <a:pt x="67" y="51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grpSp>
        <p:nvGrpSpPr>
          <p:cNvPr id="69" name="Grup 68"/>
          <p:cNvGrpSpPr/>
          <p:nvPr/>
        </p:nvGrpSpPr>
        <p:grpSpPr>
          <a:xfrm>
            <a:off x="1427163" y="3856038"/>
            <a:ext cx="7304087" cy="173037"/>
            <a:chOff x="1427163" y="3856038"/>
            <a:chExt cx="7304087" cy="173037"/>
          </a:xfrm>
        </p:grpSpPr>
        <p:sp>
          <p:nvSpPr>
            <p:cNvPr id="2085" name="Oval 6"/>
            <p:cNvSpPr>
              <a:spLocks noChangeArrowheads="1"/>
            </p:cNvSpPr>
            <p:nvPr/>
          </p:nvSpPr>
          <p:spPr bwMode="auto">
            <a:xfrm>
              <a:off x="1939925" y="3856038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88" name="Oval 8"/>
            <p:cNvSpPr>
              <a:spLocks noChangeArrowheads="1"/>
            </p:cNvSpPr>
            <p:nvPr/>
          </p:nvSpPr>
          <p:spPr bwMode="auto">
            <a:xfrm>
              <a:off x="2451100" y="3856038"/>
              <a:ext cx="171450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1" name="Oval 9"/>
            <p:cNvSpPr>
              <a:spLocks noChangeArrowheads="1"/>
            </p:cNvSpPr>
            <p:nvPr/>
          </p:nvSpPr>
          <p:spPr bwMode="auto">
            <a:xfrm>
              <a:off x="2960688" y="3856038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2" name="Oval 10"/>
            <p:cNvSpPr>
              <a:spLocks noChangeArrowheads="1"/>
            </p:cNvSpPr>
            <p:nvPr/>
          </p:nvSpPr>
          <p:spPr bwMode="auto">
            <a:xfrm>
              <a:off x="3471863" y="3856038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100" name="Oval 11"/>
            <p:cNvSpPr>
              <a:spLocks noChangeArrowheads="1"/>
            </p:cNvSpPr>
            <p:nvPr/>
          </p:nvSpPr>
          <p:spPr bwMode="auto">
            <a:xfrm>
              <a:off x="3986213" y="3856038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101" name="Oval 12"/>
            <p:cNvSpPr>
              <a:spLocks noChangeArrowheads="1"/>
            </p:cNvSpPr>
            <p:nvPr/>
          </p:nvSpPr>
          <p:spPr bwMode="auto">
            <a:xfrm>
              <a:off x="4497388" y="3856038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102" name="Oval 13"/>
            <p:cNvSpPr>
              <a:spLocks noChangeArrowheads="1"/>
            </p:cNvSpPr>
            <p:nvPr/>
          </p:nvSpPr>
          <p:spPr bwMode="auto">
            <a:xfrm>
              <a:off x="5008563" y="3856038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104" name="Oval 14"/>
            <p:cNvSpPr>
              <a:spLocks noChangeArrowheads="1"/>
            </p:cNvSpPr>
            <p:nvPr/>
          </p:nvSpPr>
          <p:spPr bwMode="auto">
            <a:xfrm>
              <a:off x="5519738" y="3856038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105" name="Oval 15"/>
            <p:cNvSpPr>
              <a:spLocks noChangeArrowheads="1"/>
            </p:cNvSpPr>
            <p:nvPr/>
          </p:nvSpPr>
          <p:spPr bwMode="auto">
            <a:xfrm>
              <a:off x="6029325" y="3856038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106" name="Oval 16"/>
            <p:cNvSpPr>
              <a:spLocks noChangeArrowheads="1"/>
            </p:cNvSpPr>
            <p:nvPr/>
          </p:nvSpPr>
          <p:spPr bwMode="auto">
            <a:xfrm>
              <a:off x="6515100" y="3856038"/>
              <a:ext cx="171450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110" name="Oval 17"/>
            <p:cNvSpPr>
              <a:spLocks noChangeArrowheads="1"/>
            </p:cNvSpPr>
            <p:nvPr/>
          </p:nvSpPr>
          <p:spPr bwMode="auto">
            <a:xfrm>
              <a:off x="7029450" y="3856038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64" name="Oval 18"/>
            <p:cNvSpPr>
              <a:spLocks noChangeArrowheads="1"/>
            </p:cNvSpPr>
            <p:nvPr/>
          </p:nvSpPr>
          <p:spPr bwMode="auto">
            <a:xfrm>
              <a:off x="7540625" y="3856038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65" name="Oval 19"/>
            <p:cNvSpPr>
              <a:spLocks noChangeArrowheads="1"/>
            </p:cNvSpPr>
            <p:nvPr/>
          </p:nvSpPr>
          <p:spPr bwMode="auto">
            <a:xfrm>
              <a:off x="8050213" y="3856038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66" name="Oval 20"/>
            <p:cNvSpPr>
              <a:spLocks noChangeArrowheads="1"/>
            </p:cNvSpPr>
            <p:nvPr/>
          </p:nvSpPr>
          <p:spPr bwMode="auto">
            <a:xfrm>
              <a:off x="8561388" y="3856038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02" name="Oval 6"/>
            <p:cNvSpPr>
              <a:spLocks noChangeArrowheads="1"/>
            </p:cNvSpPr>
            <p:nvPr/>
          </p:nvSpPr>
          <p:spPr bwMode="auto">
            <a:xfrm>
              <a:off x="1427163" y="3856038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</p:spTree>
    <p:extLst>
      <p:ext uri="{BB962C8B-B14F-4D97-AF65-F5344CB8AC3E}">
        <p14:creationId xmlns:p14="http://schemas.microsoft.com/office/powerpoint/2010/main" val="68750295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0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750"/>
                            </p:stCondLst>
                            <p:childTnLst>
                              <p:par>
                                <p:cTn id="1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50"/>
                                        <p:tgtEl>
                                          <p:spTgt spid="2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250"/>
                            </p:stCondLst>
                            <p:childTnLst>
                              <p:par>
                                <p:cTn id="2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50"/>
                                        <p:tgtEl>
                                          <p:spTgt spid="20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2111" grpId="0"/>
      <p:bldP spid="2093" grpId="0" animBg="1"/>
      <p:bldP spid="81" grpId="0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579" y="5567966"/>
                <a:ext cx="495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>
                    <a:solidFill>
                      <a:srgbClr val="B2B2B2"/>
                    </a:solidFill>
                  </a:rPr>
                  <a:t>24</a:t>
                </a:r>
              </a:p>
            </p:txBody>
          </p:sp>
        </p:grpSp>
      </p:grpSp>
      <p:grpSp>
        <p:nvGrpSpPr>
          <p:cNvPr id="2096" name="Grup 2095"/>
          <p:cNvGrpSpPr/>
          <p:nvPr/>
        </p:nvGrpSpPr>
        <p:grpSpPr>
          <a:xfrm>
            <a:off x="-6350" y="0"/>
            <a:ext cx="12201525" cy="339725"/>
            <a:chOff x="-6350" y="0"/>
            <a:chExt cx="12201525" cy="339725"/>
          </a:xfrm>
        </p:grpSpPr>
        <p:sp>
          <p:nvSpPr>
            <p:cNvPr id="2094" name="Freeform 70"/>
            <p:cNvSpPr>
              <a:spLocks/>
            </p:cNvSpPr>
            <p:nvPr/>
          </p:nvSpPr>
          <p:spPr bwMode="auto">
            <a:xfrm>
              <a:off x="1812925" y="0"/>
              <a:ext cx="10382250" cy="339725"/>
            </a:xfrm>
            <a:custGeom>
              <a:avLst/>
              <a:gdLst>
                <a:gd name="T0" fmla="*/ 207 w 6540"/>
                <a:gd name="T1" fmla="*/ 214 h 214"/>
                <a:gd name="T2" fmla="*/ 6540 w 6540"/>
                <a:gd name="T3" fmla="*/ 214 h 214"/>
                <a:gd name="T4" fmla="*/ 6540 w 6540"/>
                <a:gd name="T5" fmla="*/ 0 h 214"/>
                <a:gd name="T6" fmla="*/ 0 w 6540"/>
                <a:gd name="T7" fmla="*/ 0 h 214"/>
                <a:gd name="T8" fmla="*/ 207 w 6540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40" h="214">
                  <a:moveTo>
                    <a:pt x="207" y="214"/>
                  </a:moveTo>
                  <a:lnTo>
                    <a:pt x="6540" y="214"/>
                  </a:lnTo>
                  <a:lnTo>
                    <a:pt x="6540" y="0"/>
                  </a:lnTo>
                  <a:lnTo>
                    <a:pt x="0" y="0"/>
                  </a:lnTo>
                  <a:lnTo>
                    <a:pt x="207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5" name="Freeform 71"/>
            <p:cNvSpPr>
              <a:spLocks/>
            </p:cNvSpPr>
            <p:nvPr/>
          </p:nvSpPr>
          <p:spPr bwMode="auto">
            <a:xfrm>
              <a:off x="-6350" y="0"/>
              <a:ext cx="2105025" cy="339725"/>
            </a:xfrm>
            <a:custGeom>
              <a:avLst/>
              <a:gdLst>
                <a:gd name="T0" fmla="*/ 0 w 1326"/>
                <a:gd name="T1" fmla="*/ 214 h 214"/>
                <a:gd name="T2" fmla="*/ 1326 w 1326"/>
                <a:gd name="T3" fmla="*/ 214 h 214"/>
                <a:gd name="T4" fmla="*/ 1118 w 1326"/>
                <a:gd name="T5" fmla="*/ 0 h 214"/>
                <a:gd name="T6" fmla="*/ 0 w 1326"/>
                <a:gd name="T7" fmla="*/ 0 h 214"/>
                <a:gd name="T8" fmla="*/ 0 w 1326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6" h="214">
                  <a:moveTo>
                    <a:pt x="0" y="214"/>
                  </a:moveTo>
                  <a:lnTo>
                    <a:pt x="1326" y="214"/>
                  </a:lnTo>
                  <a:lnTo>
                    <a:pt x="1118" y="0"/>
                  </a:lnTo>
                  <a:lnTo>
                    <a:pt x="0" y="0"/>
                  </a:lnTo>
                  <a:lnTo>
                    <a:pt x="0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2103" name="Metin kutusu 2102"/>
          <p:cNvSpPr txBox="1"/>
          <p:nvPr/>
        </p:nvSpPr>
        <p:spPr>
          <a:xfrm>
            <a:off x="652463" y="581550"/>
            <a:ext cx="652743" cy="120032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tr-TR" sz="7200" b="1" dirty="0">
                <a:solidFill>
                  <a:srgbClr val="FAB529"/>
                </a:solidFill>
              </a:rPr>
              <a:t>3</a:t>
            </a:r>
          </a:p>
        </p:txBody>
      </p:sp>
      <p:sp>
        <p:nvSpPr>
          <p:cNvPr id="2111" name="Metin kutusu 2110"/>
          <p:cNvSpPr txBox="1"/>
          <p:nvPr/>
        </p:nvSpPr>
        <p:spPr>
          <a:xfrm>
            <a:off x="1376362" y="2028199"/>
            <a:ext cx="2047676" cy="101566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457200" indent="-457200">
              <a:buClr>
                <a:srgbClr val="FAB529"/>
              </a:buClr>
              <a:buAutoNum type="alphaUcParenR"/>
            </a:pPr>
            <a:r>
              <a:rPr lang="tr-TR" sz="2000" b="1" dirty="0">
                <a:solidFill>
                  <a:srgbClr val="231F20"/>
                </a:solidFill>
              </a:rPr>
              <a:t>Her Zaman</a:t>
            </a:r>
          </a:p>
          <a:p>
            <a:pPr marL="457200" indent="-457200">
              <a:buClr>
                <a:srgbClr val="FAB529"/>
              </a:buClr>
              <a:buAutoNum type="alphaUcParenR"/>
            </a:pPr>
            <a:r>
              <a:rPr lang="tr-TR" sz="2000" b="1" dirty="0">
                <a:solidFill>
                  <a:srgbClr val="231F20"/>
                </a:solidFill>
              </a:rPr>
              <a:t>Bazen</a:t>
            </a:r>
          </a:p>
          <a:p>
            <a:pPr marL="457200" indent="-457200">
              <a:buClr>
                <a:srgbClr val="FAB529"/>
              </a:buClr>
              <a:buAutoNum type="alphaUcParenR"/>
            </a:pPr>
            <a:r>
              <a:rPr lang="tr-TR" sz="2000" b="1" dirty="0">
                <a:solidFill>
                  <a:srgbClr val="231F20"/>
                </a:solidFill>
              </a:rPr>
              <a:t>Hiçbir Zaman</a:t>
            </a:r>
          </a:p>
        </p:txBody>
      </p:sp>
      <p:sp>
        <p:nvSpPr>
          <p:cNvPr id="4" name="AutoShape 3"/>
          <p:cNvSpPr>
            <a:spLocks noChangeAspect="1" noChangeArrowheads="1" noTextEdit="1"/>
          </p:cNvSpPr>
          <p:nvPr/>
        </p:nvSpPr>
        <p:spPr bwMode="auto">
          <a:xfrm>
            <a:off x="960438" y="2438400"/>
            <a:ext cx="179387" cy="22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2093" name="Freeform 11"/>
          <p:cNvSpPr>
            <a:spLocks/>
          </p:cNvSpPr>
          <p:nvPr/>
        </p:nvSpPr>
        <p:spPr bwMode="auto">
          <a:xfrm>
            <a:off x="9605963" y="2527904"/>
            <a:ext cx="1873250" cy="2794000"/>
          </a:xfrm>
          <a:custGeom>
            <a:avLst/>
            <a:gdLst>
              <a:gd name="T0" fmla="*/ 517 w 517"/>
              <a:gd name="T1" fmla="*/ 390 h 769"/>
              <a:gd name="T2" fmla="*/ 455 w 517"/>
              <a:gd name="T3" fmla="*/ 329 h 769"/>
              <a:gd name="T4" fmla="*/ 452 w 517"/>
              <a:gd name="T5" fmla="*/ 324 h 769"/>
              <a:gd name="T6" fmla="*/ 163 w 517"/>
              <a:gd name="T7" fmla="*/ 35 h 769"/>
              <a:gd name="T8" fmla="*/ 35 w 517"/>
              <a:gd name="T9" fmla="*/ 35 h 769"/>
              <a:gd name="T10" fmla="*/ 35 w 517"/>
              <a:gd name="T11" fmla="*/ 163 h 769"/>
              <a:gd name="T12" fmla="*/ 261 w 517"/>
              <a:gd name="T13" fmla="*/ 389 h 769"/>
              <a:gd name="T14" fmla="*/ 35 w 517"/>
              <a:gd name="T15" fmla="*/ 615 h 769"/>
              <a:gd name="T16" fmla="*/ 35 w 517"/>
              <a:gd name="T17" fmla="*/ 743 h 769"/>
              <a:gd name="T18" fmla="*/ 99 w 517"/>
              <a:gd name="T19" fmla="*/ 769 h 769"/>
              <a:gd name="T20" fmla="*/ 163 w 517"/>
              <a:gd name="T21" fmla="*/ 743 h 769"/>
              <a:gd name="T22" fmla="*/ 425 w 517"/>
              <a:gd name="T23" fmla="*/ 481 h 769"/>
              <a:gd name="T24" fmla="*/ 425 w 517"/>
              <a:gd name="T25" fmla="*/ 481 h 769"/>
              <a:gd name="T26" fmla="*/ 517 w 517"/>
              <a:gd name="T27" fmla="*/ 390 h 7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17" h="769">
                <a:moveTo>
                  <a:pt x="517" y="390"/>
                </a:moveTo>
                <a:cubicBezTo>
                  <a:pt x="455" y="329"/>
                  <a:pt x="455" y="329"/>
                  <a:pt x="455" y="329"/>
                </a:cubicBezTo>
                <a:cubicBezTo>
                  <a:pt x="452" y="324"/>
                  <a:pt x="452" y="324"/>
                  <a:pt x="452" y="324"/>
                </a:cubicBezTo>
                <a:cubicBezTo>
                  <a:pt x="163" y="35"/>
                  <a:pt x="163" y="35"/>
                  <a:pt x="163" y="35"/>
                </a:cubicBezTo>
                <a:cubicBezTo>
                  <a:pt x="128" y="0"/>
                  <a:pt x="70" y="0"/>
                  <a:pt x="35" y="35"/>
                </a:cubicBezTo>
                <a:cubicBezTo>
                  <a:pt x="0" y="70"/>
                  <a:pt x="0" y="128"/>
                  <a:pt x="35" y="163"/>
                </a:cubicBezTo>
                <a:cubicBezTo>
                  <a:pt x="261" y="389"/>
                  <a:pt x="261" y="389"/>
                  <a:pt x="261" y="389"/>
                </a:cubicBezTo>
                <a:cubicBezTo>
                  <a:pt x="35" y="615"/>
                  <a:pt x="35" y="615"/>
                  <a:pt x="35" y="615"/>
                </a:cubicBezTo>
                <a:cubicBezTo>
                  <a:pt x="0" y="650"/>
                  <a:pt x="0" y="708"/>
                  <a:pt x="35" y="743"/>
                </a:cubicBezTo>
                <a:cubicBezTo>
                  <a:pt x="53" y="761"/>
                  <a:pt x="76" y="769"/>
                  <a:pt x="99" y="769"/>
                </a:cubicBezTo>
                <a:cubicBezTo>
                  <a:pt x="122" y="769"/>
                  <a:pt x="145" y="761"/>
                  <a:pt x="163" y="743"/>
                </a:cubicBezTo>
                <a:cubicBezTo>
                  <a:pt x="425" y="481"/>
                  <a:pt x="425" y="481"/>
                  <a:pt x="425" y="481"/>
                </a:cubicBezTo>
                <a:cubicBezTo>
                  <a:pt x="425" y="481"/>
                  <a:pt x="425" y="481"/>
                  <a:pt x="425" y="481"/>
                </a:cubicBezTo>
                <a:lnTo>
                  <a:pt x="517" y="390"/>
                </a:lnTo>
                <a:close/>
              </a:path>
            </a:pathLst>
          </a:custGeom>
          <a:solidFill>
            <a:srgbClr val="EDEDED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1" name="Metin kutusu 80"/>
          <p:cNvSpPr txBox="1"/>
          <p:nvPr/>
        </p:nvSpPr>
        <p:spPr>
          <a:xfrm>
            <a:off x="1376362" y="889476"/>
            <a:ext cx="9273051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3200" b="1" dirty="0">
                <a:solidFill>
                  <a:srgbClr val="231F20"/>
                </a:solidFill>
              </a:rPr>
              <a:t>Eve gelince ilk iş olarak ellerimi ve ayaklarımı yıkarım.</a:t>
            </a:r>
          </a:p>
        </p:txBody>
      </p:sp>
      <p:grpSp>
        <p:nvGrpSpPr>
          <p:cNvPr id="68" name="Grup 67"/>
          <p:cNvGrpSpPr/>
          <p:nvPr/>
        </p:nvGrpSpPr>
        <p:grpSpPr>
          <a:xfrm>
            <a:off x="2406550" y="3810000"/>
            <a:ext cx="255587" cy="473075"/>
            <a:chOff x="1022486" y="3810000"/>
            <a:chExt cx="255587" cy="473075"/>
          </a:xfrm>
        </p:grpSpPr>
        <p:sp>
          <p:nvSpPr>
            <p:cNvPr id="6" name="Oval 5"/>
            <p:cNvSpPr>
              <a:spLocks noChangeArrowheads="1"/>
            </p:cNvSpPr>
            <p:nvPr/>
          </p:nvSpPr>
          <p:spPr bwMode="auto">
            <a:xfrm>
              <a:off x="1063761" y="3856038"/>
              <a:ext cx="173037" cy="173037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86" name="Oval 7"/>
            <p:cNvSpPr>
              <a:spLocks noChangeArrowheads="1"/>
            </p:cNvSpPr>
            <p:nvPr/>
          </p:nvSpPr>
          <p:spPr bwMode="auto">
            <a:xfrm>
              <a:off x="1022486" y="3810000"/>
              <a:ext cx="255587" cy="2619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67" name="Freeform 21"/>
            <p:cNvSpPr>
              <a:spLocks/>
            </p:cNvSpPr>
            <p:nvPr/>
          </p:nvSpPr>
          <p:spPr bwMode="auto">
            <a:xfrm>
              <a:off x="1097099" y="4202113"/>
              <a:ext cx="106362" cy="80962"/>
            </a:xfrm>
            <a:custGeom>
              <a:avLst/>
              <a:gdLst>
                <a:gd name="T0" fmla="*/ 0 w 67"/>
                <a:gd name="T1" fmla="*/ 51 h 51"/>
                <a:gd name="T2" fmla="*/ 33 w 67"/>
                <a:gd name="T3" fmla="*/ 0 h 51"/>
                <a:gd name="T4" fmla="*/ 67 w 67"/>
                <a:gd name="T5" fmla="*/ 51 h 51"/>
                <a:gd name="T6" fmla="*/ 0 w 67"/>
                <a:gd name="T7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7" h="51">
                  <a:moveTo>
                    <a:pt x="0" y="51"/>
                  </a:moveTo>
                  <a:lnTo>
                    <a:pt x="33" y="0"/>
                  </a:lnTo>
                  <a:lnTo>
                    <a:pt x="67" y="51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grpSp>
        <p:nvGrpSpPr>
          <p:cNvPr id="69" name="Grup 68"/>
          <p:cNvGrpSpPr/>
          <p:nvPr/>
        </p:nvGrpSpPr>
        <p:grpSpPr>
          <a:xfrm>
            <a:off x="1427163" y="3856038"/>
            <a:ext cx="7304087" cy="173037"/>
            <a:chOff x="1427163" y="3856038"/>
            <a:chExt cx="7304087" cy="173037"/>
          </a:xfrm>
        </p:grpSpPr>
        <p:sp>
          <p:nvSpPr>
            <p:cNvPr id="2085" name="Oval 6"/>
            <p:cNvSpPr>
              <a:spLocks noChangeArrowheads="1"/>
            </p:cNvSpPr>
            <p:nvPr/>
          </p:nvSpPr>
          <p:spPr bwMode="auto">
            <a:xfrm>
              <a:off x="1939925" y="3856038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88" name="Oval 8"/>
            <p:cNvSpPr>
              <a:spLocks noChangeArrowheads="1"/>
            </p:cNvSpPr>
            <p:nvPr/>
          </p:nvSpPr>
          <p:spPr bwMode="auto">
            <a:xfrm>
              <a:off x="2451100" y="3856038"/>
              <a:ext cx="171450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1" name="Oval 9"/>
            <p:cNvSpPr>
              <a:spLocks noChangeArrowheads="1"/>
            </p:cNvSpPr>
            <p:nvPr/>
          </p:nvSpPr>
          <p:spPr bwMode="auto">
            <a:xfrm>
              <a:off x="2960688" y="3856038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2" name="Oval 10"/>
            <p:cNvSpPr>
              <a:spLocks noChangeArrowheads="1"/>
            </p:cNvSpPr>
            <p:nvPr/>
          </p:nvSpPr>
          <p:spPr bwMode="auto">
            <a:xfrm>
              <a:off x="3471863" y="3856038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100" name="Oval 11"/>
            <p:cNvSpPr>
              <a:spLocks noChangeArrowheads="1"/>
            </p:cNvSpPr>
            <p:nvPr/>
          </p:nvSpPr>
          <p:spPr bwMode="auto">
            <a:xfrm>
              <a:off x="3986213" y="3856038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101" name="Oval 12"/>
            <p:cNvSpPr>
              <a:spLocks noChangeArrowheads="1"/>
            </p:cNvSpPr>
            <p:nvPr/>
          </p:nvSpPr>
          <p:spPr bwMode="auto">
            <a:xfrm>
              <a:off x="4497388" y="3856038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102" name="Oval 13"/>
            <p:cNvSpPr>
              <a:spLocks noChangeArrowheads="1"/>
            </p:cNvSpPr>
            <p:nvPr/>
          </p:nvSpPr>
          <p:spPr bwMode="auto">
            <a:xfrm>
              <a:off x="5008563" y="3856038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104" name="Oval 14"/>
            <p:cNvSpPr>
              <a:spLocks noChangeArrowheads="1"/>
            </p:cNvSpPr>
            <p:nvPr/>
          </p:nvSpPr>
          <p:spPr bwMode="auto">
            <a:xfrm>
              <a:off x="5519738" y="3856038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105" name="Oval 15"/>
            <p:cNvSpPr>
              <a:spLocks noChangeArrowheads="1"/>
            </p:cNvSpPr>
            <p:nvPr/>
          </p:nvSpPr>
          <p:spPr bwMode="auto">
            <a:xfrm>
              <a:off x="6029325" y="3856038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106" name="Oval 16"/>
            <p:cNvSpPr>
              <a:spLocks noChangeArrowheads="1"/>
            </p:cNvSpPr>
            <p:nvPr/>
          </p:nvSpPr>
          <p:spPr bwMode="auto">
            <a:xfrm>
              <a:off x="6515100" y="3856038"/>
              <a:ext cx="171450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110" name="Oval 17"/>
            <p:cNvSpPr>
              <a:spLocks noChangeArrowheads="1"/>
            </p:cNvSpPr>
            <p:nvPr/>
          </p:nvSpPr>
          <p:spPr bwMode="auto">
            <a:xfrm>
              <a:off x="7029450" y="3856038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64" name="Oval 18"/>
            <p:cNvSpPr>
              <a:spLocks noChangeArrowheads="1"/>
            </p:cNvSpPr>
            <p:nvPr/>
          </p:nvSpPr>
          <p:spPr bwMode="auto">
            <a:xfrm>
              <a:off x="7540625" y="3856038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65" name="Oval 19"/>
            <p:cNvSpPr>
              <a:spLocks noChangeArrowheads="1"/>
            </p:cNvSpPr>
            <p:nvPr/>
          </p:nvSpPr>
          <p:spPr bwMode="auto">
            <a:xfrm>
              <a:off x="8050213" y="3856038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66" name="Oval 20"/>
            <p:cNvSpPr>
              <a:spLocks noChangeArrowheads="1"/>
            </p:cNvSpPr>
            <p:nvPr/>
          </p:nvSpPr>
          <p:spPr bwMode="auto">
            <a:xfrm>
              <a:off x="8561388" y="3856038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02" name="Oval 6"/>
            <p:cNvSpPr>
              <a:spLocks noChangeArrowheads="1"/>
            </p:cNvSpPr>
            <p:nvPr/>
          </p:nvSpPr>
          <p:spPr bwMode="auto">
            <a:xfrm>
              <a:off x="1427163" y="3856038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</p:spTree>
    <p:extLst>
      <p:ext uri="{BB962C8B-B14F-4D97-AF65-F5344CB8AC3E}">
        <p14:creationId xmlns:p14="http://schemas.microsoft.com/office/powerpoint/2010/main" val="376704562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0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750"/>
                            </p:stCondLst>
                            <p:childTnLst>
                              <p:par>
                                <p:cTn id="1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50"/>
                                        <p:tgtEl>
                                          <p:spTgt spid="2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250"/>
                            </p:stCondLst>
                            <p:childTnLst>
                              <p:par>
                                <p:cTn id="2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50"/>
                                        <p:tgtEl>
                                          <p:spTgt spid="20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2111" grpId="0"/>
      <p:bldP spid="2093" grpId="0" animBg="1"/>
      <p:bldP spid="81" grpId="0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579" y="5567966"/>
                <a:ext cx="495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>
                    <a:solidFill>
                      <a:srgbClr val="B2B2B2"/>
                    </a:solidFill>
                  </a:rPr>
                  <a:t>25</a:t>
                </a:r>
              </a:p>
            </p:txBody>
          </p:sp>
        </p:grpSp>
      </p:grpSp>
      <p:grpSp>
        <p:nvGrpSpPr>
          <p:cNvPr id="2096" name="Grup 2095"/>
          <p:cNvGrpSpPr/>
          <p:nvPr/>
        </p:nvGrpSpPr>
        <p:grpSpPr>
          <a:xfrm>
            <a:off x="-6350" y="0"/>
            <a:ext cx="12201525" cy="339725"/>
            <a:chOff x="-6350" y="0"/>
            <a:chExt cx="12201525" cy="339725"/>
          </a:xfrm>
        </p:grpSpPr>
        <p:sp>
          <p:nvSpPr>
            <p:cNvPr id="2094" name="Freeform 70"/>
            <p:cNvSpPr>
              <a:spLocks/>
            </p:cNvSpPr>
            <p:nvPr/>
          </p:nvSpPr>
          <p:spPr bwMode="auto">
            <a:xfrm>
              <a:off x="1812925" y="0"/>
              <a:ext cx="10382250" cy="339725"/>
            </a:xfrm>
            <a:custGeom>
              <a:avLst/>
              <a:gdLst>
                <a:gd name="T0" fmla="*/ 207 w 6540"/>
                <a:gd name="T1" fmla="*/ 214 h 214"/>
                <a:gd name="T2" fmla="*/ 6540 w 6540"/>
                <a:gd name="T3" fmla="*/ 214 h 214"/>
                <a:gd name="T4" fmla="*/ 6540 w 6540"/>
                <a:gd name="T5" fmla="*/ 0 h 214"/>
                <a:gd name="T6" fmla="*/ 0 w 6540"/>
                <a:gd name="T7" fmla="*/ 0 h 214"/>
                <a:gd name="T8" fmla="*/ 207 w 6540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40" h="214">
                  <a:moveTo>
                    <a:pt x="207" y="214"/>
                  </a:moveTo>
                  <a:lnTo>
                    <a:pt x="6540" y="214"/>
                  </a:lnTo>
                  <a:lnTo>
                    <a:pt x="6540" y="0"/>
                  </a:lnTo>
                  <a:lnTo>
                    <a:pt x="0" y="0"/>
                  </a:lnTo>
                  <a:lnTo>
                    <a:pt x="207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5" name="Freeform 71"/>
            <p:cNvSpPr>
              <a:spLocks/>
            </p:cNvSpPr>
            <p:nvPr/>
          </p:nvSpPr>
          <p:spPr bwMode="auto">
            <a:xfrm>
              <a:off x="-6350" y="0"/>
              <a:ext cx="2105025" cy="339725"/>
            </a:xfrm>
            <a:custGeom>
              <a:avLst/>
              <a:gdLst>
                <a:gd name="T0" fmla="*/ 0 w 1326"/>
                <a:gd name="T1" fmla="*/ 214 h 214"/>
                <a:gd name="T2" fmla="*/ 1326 w 1326"/>
                <a:gd name="T3" fmla="*/ 214 h 214"/>
                <a:gd name="T4" fmla="*/ 1118 w 1326"/>
                <a:gd name="T5" fmla="*/ 0 h 214"/>
                <a:gd name="T6" fmla="*/ 0 w 1326"/>
                <a:gd name="T7" fmla="*/ 0 h 214"/>
                <a:gd name="T8" fmla="*/ 0 w 1326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6" h="214">
                  <a:moveTo>
                    <a:pt x="0" y="214"/>
                  </a:moveTo>
                  <a:lnTo>
                    <a:pt x="1326" y="214"/>
                  </a:lnTo>
                  <a:lnTo>
                    <a:pt x="1118" y="0"/>
                  </a:lnTo>
                  <a:lnTo>
                    <a:pt x="0" y="0"/>
                  </a:lnTo>
                  <a:lnTo>
                    <a:pt x="0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2103" name="Metin kutusu 2102"/>
          <p:cNvSpPr txBox="1"/>
          <p:nvPr/>
        </p:nvSpPr>
        <p:spPr>
          <a:xfrm>
            <a:off x="652463" y="581550"/>
            <a:ext cx="652743" cy="120032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tr-TR" sz="7200" b="1" dirty="0">
                <a:solidFill>
                  <a:srgbClr val="FAB529"/>
                </a:solidFill>
              </a:rPr>
              <a:t>4</a:t>
            </a:r>
          </a:p>
        </p:txBody>
      </p:sp>
      <p:sp>
        <p:nvSpPr>
          <p:cNvPr id="2111" name="Metin kutusu 2110"/>
          <p:cNvSpPr txBox="1"/>
          <p:nvPr/>
        </p:nvSpPr>
        <p:spPr>
          <a:xfrm>
            <a:off x="1376362" y="2028199"/>
            <a:ext cx="2047676" cy="101566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457200" indent="-457200">
              <a:buClr>
                <a:srgbClr val="FAB529"/>
              </a:buClr>
              <a:buAutoNum type="alphaUcParenR"/>
            </a:pPr>
            <a:r>
              <a:rPr lang="tr-TR" sz="2000" b="1" dirty="0">
                <a:solidFill>
                  <a:srgbClr val="231F20"/>
                </a:solidFill>
              </a:rPr>
              <a:t>Her Zaman</a:t>
            </a:r>
          </a:p>
          <a:p>
            <a:pPr marL="457200" indent="-457200">
              <a:buClr>
                <a:srgbClr val="FAB529"/>
              </a:buClr>
              <a:buAutoNum type="alphaUcParenR"/>
            </a:pPr>
            <a:r>
              <a:rPr lang="tr-TR" sz="2000" b="1" dirty="0">
                <a:solidFill>
                  <a:srgbClr val="231F20"/>
                </a:solidFill>
              </a:rPr>
              <a:t>Bazen</a:t>
            </a:r>
          </a:p>
          <a:p>
            <a:pPr marL="457200" indent="-457200">
              <a:buClr>
                <a:srgbClr val="FAB529"/>
              </a:buClr>
              <a:buAutoNum type="alphaUcParenR"/>
            </a:pPr>
            <a:r>
              <a:rPr lang="tr-TR" sz="2000" b="1" dirty="0">
                <a:solidFill>
                  <a:srgbClr val="231F20"/>
                </a:solidFill>
              </a:rPr>
              <a:t>Hiçbir Zaman</a:t>
            </a:r>
          </a:p>
        </p:txBody>
      </p:sp>
      <p:sp>
        <p:nvSpPr>
          <p:cNvPr id="4" name="AutoShape 3"/>
          <p:cNvSpPr>
            <a:spLocks noChangeAspect="1" noChangeArrowheads="1" noTextEdit="1"/>
          </p:cNvSpPr>
          <p:nvPr/>
        </p:nvSpPr>
        <p:spPr bwMode="auto">
          <a:xfrm>
            <a:off x="960438" y="2438400"/>
            <a:ext cx="179387" cy="22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2093" name="Freeform 11"/>
          <p:cNvSpPr>
            <a:spLocks/>
          </p:cNvSpPr>
          <p:nvPr/>
        </p:nvSpPr>
        <p:spPr bwMode="auto">
          <a:xfrm>
            <a:off x="9605963" y="2527904"/>
            <a:ext cx="1873250" cy="2794000"/>
          </a:xfrm>
          <a:custGeom>
            <a:avLst/>
            <a:gdLst>
              <a:gd name="T0" fmla="*/ 517 w 517"/>
              <a:gd name="T1" fmla="*/ 390 h 769"/>
              <a:gd name="T2" fmla="*/ 455 w 517"/>
              <a:gd name="T3" fmla="*/ 329 h 769"/>
              <a:gd name="T4" fmla="*/ 452 w 517"/>
              <a:gd name="T5" fmla="*/ 324 h 769"/>
              <a:gd name="T6" fmla="*/ 163 w 517"/>
              <a:gd name="T7" fmla="*/ 35 h 769"/>
              <a:gd name="T8" fmla="*/ 35 w 517"/>
              <a:gd name="T9" fmla="*/ 35 h 769"/>
              <a:gd name="T10" fmla="*/ 35 w 517"/>
              <a:gd name="T11" fmla="*/ 163 h 769"/>
              <a:gd name="T12" fmla="*/ 261 w 517"/>
              <a:gd name="T13" fmla="*/ 389 h 769"/>
              <a:gd name="T14" fmla="*/ 35 w 517"/>
              <a:gd name="T15" fmla="*/ 615 h 769"/>
              <a:gd name="T16" fmla="*/ 35 w 517"/>
              <a:gd name="T17" fmla="*/ 743 h 769"/>
              <a:gd name="T18" fmla="*/ 99 w 517"/>
              <a:gd name="T19" fmla="*/ 769 h 769"/>
              <a:gd name="T20" fmla="*/ 163 w 517"/>
              <a:gd name="T21" fmla="*/ 743 h 769"/>
              <a:gd name="T22" fmla="*/ 425 w 517"/>
              <a:gd name="T23" fmla="*/ 481 h 769"/>
              <a:gd name="T24" fmla="*/ 425 w 517"/>
              <a:gd name="T25" fmla="*/ 481 h 769"/>
              <a:gd name="T26" fmla="*/ 517 w 517"/>
              <a:gd name="T27" fmla="*/ 390 h 7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17" h="769">
                <a:moveTo>
                  <a:pt x="517" y="390"/>
                </a:moveTo>
                <a:cubicBezTo>
                  <a:pt x="455" y="329"/>
                  <a:pt x="455" y="329"/>
                  <a:pt x="455" y="329"/>
                </a:cubicBezTo>
                <a:cubicBezTo>
                  <a:pt x="452" y="324"/>
                  <a:pt x="452" y="324"/>
                  <a:pt x="452" y="324"/>
                </a:cubicBezTo>
                <a:cubicBezTo>
                  <a:pt x="163" y="35"/>
                  <a:pt x="163" y="35"/>
                  <a:pt x="163" y="35"/>
                </a:cubicBezTo>
                <a:cubicBezTo>
                  <a:pt x="128" y="0"/>
                  <a:pt x="70" y="0"/>
                  <a:pt x="35" y="35"/>
                </a:cubicBezTo>
                <a:cubicBezTo>
                  <a:pt x="0" y="70"/>
                  <a:pt x="0" y="128"/>
                  <a:pt x="35" y="163"/>
                </a:cubicBezTo>
                <a:cubicBezTo>
                  <a:pt x="261" y="389"/>
                  <a:pt x="261" y="389"/>
                  <a:pt x="261" y="389"/>
                </a:cubicBezTo>
                <a:cubicBezTo>
                  <a:pt x="35" y="615"/>
                  <a:pt x="35" y="615"/>
                  <a:pt x="35" y="615"/>
                </a:cubicBezTo>
                <a:cubicBezTo>
                  <a:pt x="0" y="650"/>
                  <a:pt x="0" y="708"/>
                  <a:pt x="35" y="743"/>
                </a:cubicBezTo>
                <a:cubicBezTo>
                  <a:pt x="53" y="761"/>
                  <a:pt x="76" y="769"/>
                  <a:pt x="99" y="769"/>
                </a:cubicBezTo>
                <a:cubicBezTo>
                  <a:pt x="122" y="769"/>
                  <a:pt x="145" y="761"/>
                  <a:pt x="163" y="743"/>
                </a:cubicBezTo>
                <a:cubicBezTo>
                  <a:pt x="425" y="481"/>
                  <a:pt x="425" y="481"/>
                  <a:pt x="425" y="481"/>
                </a:cubicBezTo>
                <a:cubicBezTo>
                  <a:pt x="425" y="481"/>
                  <a:pt x="425" y="481"/>
                  <a:pt x="425" y="481"/>
                </a:cubicBezTo>
                <a:lnTo>
                  <a:pt x="517" y="390"/>
                </a:lnTo>
                <a:close/>
              </a:path>
            </a:pathLst>
          </a:custGeom>
          <a:solidFill>
            <a:srgbClr val="EDEDED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1" name="Metin kutusu 80"/>
          <p:cNvSpPr txBox="1"/>
          <p:nvPr/>
        </p:nvSpPr>
        <p:spPr>
          <a:xfrm>
            <a:off x="1376362" y="889476"/>
            <a:ext cx="671767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3200" b="1" dirty="0">
                <a:solidFill>
                  <a:srgbClr val="231F20"/>
                </a:solidFill>
              </a:rPr>
              <a:t>Düzenli olarak tırnaklarımı temizlerim.</a:t>
            </a:r>
          </a:p>
        </p:txBody>
      </p:sp>
      <p:grpSp>
        <p:nvGrpSpPr>
          <p:cNvPr id="68" name="Grup 67"/>
          <p:cNvGrpSpPr/>
          <p:nvPr/>
        </p:nvGrpSpPr>
        <p:grpSpPr>
          <a:xfrm>
            <a:off x="2916646" y="3810000"/>
            <a:ext cx="255587" cy="473075"/>
            <a:chOff x="1022486" y="3810000"/>
            <a:chExt cx="255587" cy="473075"/>
          </a:xfrm>
        </p:grpSpPr>
        <p:sp>
          <p:nvSpPr>
            <p:cNvPr id="6" name="Oval 5"/>
            <p:cNvSpPr>
              <a:spLocks noChangeArrowheads="1"/>
            </p:cNvSpPr>
            <p:nvPr/>
          </p:nvSpPr>
          <p:spPr bwMode="auto">
            <a:xfrm>
              <a:off x="1063761" y="3856038"/>
              <a:ext cx="173037" cy="173037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86" name="Oval 7"/>
            <p:cNvSpPr>
              <a:spLocks noChangeArrowheads="1"/>
            </p:cNvSpPr>
            <p:nvPr/>
          </p:nvSpPr>
          <p:spPr bwMode="auto">
            <a:xfrm>
              <a:off x="1022486" y="3810000"/>
              <a:ext cx="255587" cy="2619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67" name="Freeform 21"/>
            <p:cNvSpPr>
              <a:spLocks/>
            </p:cNvSpPr>
            <p:nvPr/>
          </p:nvSpPr>
          <p:spPr bwMode="auto">
            <a:xfrm>
              <a:off x="1097099" y="4202113"/>
              <a:ext cx="106362" cy="80962"/>
            </a:xfrm>
            <a:custGeom>
              <a:avLst/>
              <a:gdLst>
                <a:gd name="T0" fmla="*/ 0 w 67"/>
                <a:gd name="T1" fmla="*/ 51 h 51"/>
                <a:gd name="T2" fmla="*/ 33 w 67"/>
                <a:gd name="T3" fmla="*/ 0 h 51"/>
                <a:gd name="T4" fmla="*/ 67 w 67"/>
                <a:gd name="T5" fmla="*/ 51 h 51"/>
                <a:gd name="T6" fmla="*/ 0 w 67"/>
                <a:gd name="T7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7" h="51">
                  <a:moveTo>
                    <a:pt x="0" y="51"/>
                  </a:moveTo>
                  <a:lnTo>
                    <a:pt x="33" y="0"/>
                  </a:lnTo>
                  <a:lnTo>
                    <a:pt x="67" y="51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grpSp>
        <p:nvGrpSpPr>
          <p:cNvPr id="69" name="Grup 68"/>
          <p:cNvGrpSpPr/>
          <p:nvPr/>
        </p:nvGrpSpPr>
        <p:grpSpPr>
          <a:xfrm>
            <a:off x="1427163" y="3856038"/>
            <a:ext cx="7304087" cy="173037"/>
            <a:chOff x="1427163" y="3856038"/>
            <a:chExt cx="7304087" cy="173037"/>
          </a:xfrm>
        </p:grpSpPr>
        <p:sp>
          <p:nvSpPr>
            <p:cNvPr id="2085" name="Oval 6"/>
            <p:cNvSpPr>
              <a:spLocks noChangeArrowheads="1"/>
            </p:cNvSpPr>
            <p:nvPr/>
          </p:nvSpPr>
          <p:spPr bwMode="auto">
            <a:xfrm>
              <a:off x="1939925" y="3856038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88" name="Oval 8"/>
            <p:cNvSpPr>
              <a:spLocks noChangeArrowheads="1"/>
            </p:cNvSpPr>
            <p:nvPr/>
          </p:nvSpPr>
          <p:spPr bwMode="auto">
            <a:xfrm>
              <a:off x="2451100" y="3856038"/>
              <a:ext cx="171450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1" name="Oval 9"/>
            <p:cNvSpPr>
              <a:spLocks noChangeArrowheads="1"/>
            </p:cNvSpPr>
            <p:nvPr/>
          </p:nvSpPr>
          <p:spPr bwMode="auto">
            <a:xfrm>
              <a:off x="2960688" y="3856038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2" name="Oval 10"/>
            <p:cNvSpPr>
              <a:spLocks noChangeArrowheads="1"/>
            </p:cNvSpPr>
            <p:nvPr/>
          </p:nvSpPr>
          <p:spPr bwMode="auto">
            <a:xfrm>
              <a:off x="3471863" y="3856038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100" name="Oval 11"/>
            <p:cNvSpPr>
              <a:spLocks noChangeArrowheads="1"/>
            </p:cNvSpPr>
            <p:nvPr/>
          </p:nvSpPr>
          <p:spPr bwMode="auto">
            <a:xfrm>
              <a:off x="3986213" y="3856038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101" name="Oval 12"/>
            <p:cNvSpPr>
              <a:spLocks noChangeArrowheads="1"/>
            </p:cNvSpPr>
            <p:nvPr/>
          </p:nvSpPr>
          <p:spPr bwMode="auto">
            <a:xfrm>
              <a:off x="4497388" y="3856038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102" name="Oval 13"/>
            <p:cNvSpPr>
              <a:spLocks noChangeArrowheads="1"/>
            </p:cNvSpPr>
            <p:nvPr/>
          </p:nvSpPr>
          <p:spPr bwMode="auto">
            <a:xfrm>
              <a:off x="5008563" y="3856038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104" name="Oval 14"/>
            <p:cNvSpPr>
              <a:spLocks noChangeArrowheads="1"/>
            </p:cNvSpPr>
            <p:nvPr/>
          </p:nvSpPr>
          <p:spPr bwMode="auto">
            <a:xfrm>
              <a:off x="5519738" y="3856038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105" name="Oval 15"/>
            <p:cNvSpPr>
              <a:spLocks noChangeArrowheads="1"/>
            </p:cNvSpPr>
            <p:nvPr/>
          </p:nvSpPr>
          <p:spPr bwMode="auto">
            <a:xfrm>
              <a:off x="6029325" y="3856038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106" name="Oval 16"/>
            <p:cNvSpPr>
              <a:spLocks noChangeArrowheads="1"/>
            </p:cNvSpPr>
            <p:nvPr/>
          </p:nvSpPr>
          <p:spPr bwMode="auto">
            <a:xfrm>
              <a:off x="6515100" y="3856038"/>
              <a:ext cx="171450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110" name="Oval 17"/>
            <p:cNvSpPr>
              <a:spLocks noChangeArrowheads="1"/>
            </p:cNvSpPr>
            <p:nvPr/>
          </p:nvSpPr>
          <p:spPr bwMode="auto">
            <a:xfrm>
              <a:off x="7029450" y="3856038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64" name="Oval 18"/>
            <p:cNvSpPr>
              <a:spLocks noChangeArrowheads="1"/>
            </p:cNvSpPr>
            <p:nvPr/>
          </p:nvSpPr>
          <p:spPr bwMode="auto">
            <a:xfrm>
              <a:off x="7540625" y="3856038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65" name="Oval 19"/>
            <p:cNvSpPr>
              <a:spLocks noChangeArrowheads="1"/>
            </p:cNvSpPr>
            <p:nvPr/>
          </p:nvSpPr>
          <p:spPr bwMode="auto">
            <a:xfrm>
              <a:off x="8050213" y="3856038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66" name="Oval 20"/>
            <p:cNvSpPr>
              <a:spLocks noChangeArrowheads="1"/>
            </p:cNvSpPr>
            <p:nvPr/>
          </p:nvSpPr>
          <p:spPr bwMode="auto">
            <a:xfrm>
              <a:off x="8561388" y="3856038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02" name="Oval 6"/>
            <p:cNvSpPr>
              <a:spLocks noChangeArrowheads="1"/>
            </p:cNvSpPr>
            <p:nvPr/>
          </p:nvSpPr>
          <p:spPr bwMode="auto">
            <a:xfrm>
              <a:off x="1427163" y="3856038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</p:spTree>
    <p:extLst>
      <p:ext uri="{BB962C8B-B14F-4D97-AF65-F5344CB8AC3E}">
        <p14:creationId xmlns:p14="http://schemas.microsoft.com/office/powerpoint/2010/main" val="172657478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0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750"/>
                            </p:stCondLst>
                            <p:childTnLst>
                              <p:par>
                                <p:cTn id="1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50"/>
                                        <p:tgtEl>
                                          <p:spTgt spid="2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250"/>
                            </p:stCondLst>
                            <p:childTnLst>
                              <p:par>
                                <p:cTn id="2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50"/>
                                        <p:tgtEl>
                                          <p:spTgt spid="20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2111" grpId="0"/>
      <p:bldP spid="2093" grpId="0" animBg="1"/>
      <p:bldP spid="81" grpId="0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579" y="5567966"/>
                <a:ext cx="495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>
                    <a:solidFill>
                      <a:srgbClr val="B2B2B2"/>
                    </a:solidFill>
                  </a:rPr>
                  <a:t>26</a:t>
                </a:r>
              </a:p>
            </p:txBody>
          </p:sp>
        </p:grpSp>
      </p:grpSp>
      <p:grpSp>
        <p:nvGrpSpPr>
          <p:cNvPr id="2096" name="Grup 2095"/>
          <p:cNvGrpSpPr/>
          <p:nvPr/>
        </p:nvGrpSpPr>
        <p:grpSpPr>
          <a:xfrm>
            <a:off x="-6350" y="0"/>
            <a:ext cx="12201525" cy="339725"/>
            <a:chOff x="-6350" y="0"/>
            <a:chExt cx="12201525" cy="339725"/>
          </a:xfrm>
        </p:grpSpPr>
        <p:sp>
          <p:nvSpPr>
            <p:cNvPr id="2094" name="Freeform 70"/>
            <p:cNvSpPr>
              <a:spLocks/>
            </p:cNvSpPr>
            <p:nvPr/>
          </p:nvSpPr>
          <p:spPr bwMode="auto">
            <a:xfrm>
              <a:off x="1812925" y="0"/>
              <a:ext cx="10382250" cy="339725"/>
            </a:xfrm>
            <a:custGeom>
              <a:avLst/>
              <a:gdLst>
                <a:gd name="T0" fmla="*/ 207 w 6540"/>
                <a:gd name="T1" fmla="*/ 214 h 214"/>
                <a:gd name="T2" fmla="*/ 6540 w 6540"/>
                <a:gd name="T3" fmla="*/ 214 h 214"/>
                <a:gd name="T4" fmla="*/ 6540 w 6540"/>
                <a:gd name="T5" fmla="*/ 0 h 214"/>
                <a:gd name="T6" fmla="*/ 0 w 6540"/>
                <a:gd name="T7" fmla="*/ 0 h 214"/>
                <a:gd name="T8" fmla="*/ 207 w 6540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40" h="214">
                  <a:moveTo>
                    <a:pt x="207" y="214"/>
                  </a:moveTo>
                  <a:lnTo>
                    <a:pt x="6540" y="214"/>
                  </a:lnTo>
                  <a:lnTo>
                    <a:pt x="6540" y="0"/>
                  </a:lnTo>
                  <a:lnTo>
                    <a:pt x="0" y="0"/>
                  </a:lnTo>
                  <a:lnTo>
                    <a:pt x="207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5" name="Freeform 71"/>
            <p:cNvSpPr>
              <a:spLocks/>
            </p:cNvSpPr>
            <p:nvPr/>
          </p:nvSpPr>
          <p:spPr bwMode="auto">
            <a:xfrm>
              <a:off x="-6350" y="0"/>
              <a:ext cx="2105025" cy="339725"/>
            </a:xfrm>
            <a:custGeom>
              <a:avLst/>
              <a:gdLst>
                <a:gd name="T0" fmla="*/ 0 w 1326"/>
                <a:gd name="T1" fmla="*/ 214 h 214"/>
                <a:gd name="T2" fmla="*/ 1326 w 1326"/>
                <a:gd name="T3" fmla="*/ 214 h 214"/>
                <a:gd name="T4" fmla="*/ 1118 w 1326"/>
                <a:gd name="T5" fmla="*/ 0 h 214"/>
                <a:gd name="T6" fmla="*/ 0 w 1326"/>
                <a:gd name="T7" fmla="*/ 0 h 214"/>
                <a:gd name="T8" fmla="*/ 0 w 1326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6" h="214">
                  <a:moveTo>
                    <a:pt x="0" y="214"/>
                  </a:moveTo>
                  <a:lnTo>
                    <a:pt x="1326" y="214"/>
                  </a:lnTo>
                  <a:lnTo>
                    <a:pt x="1118" y="0"/>
                  </a:lnTo>
                  <a:lnTo>
                    <a:pt x="0" y="0"/>
                  </a:lnTo>
                  <a:lnTo>
                    <a:pt x="0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2103" name="Metin kutusu 2102"/>
          <p:cNvSpPr txBox="1"/>
          <p:nvPr/>
        </p:nvSpPr>
        <p:spPr>
          <a:xfrm>
            <a:off x="652463" y="581550"/>
            <a:ext cx="652743" cy="120032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tr-TR" sz="7200" b="1" dirty="0">
                <a:solidFill>
                  <a:srgbClr val="FAB529"/>
                </a:solidFill>
              </a:rPr>
              <a:t>5</a:t>
            </a:r>
          </a:p>
        </p:txBody>
      </p:sp>
      <p:sp>
        <p:nvSpPr>
          <p:cNvPr id="2111" name="Metin kutusu 2110"/>
          <p:cNvSpPr txBox="1"/>
          <p:nvPr/>
        </p:nvSpPr>
        <p:spPr>
          <a:xfrm>
            <a:off x="1376362" y="2028199"/>
            <a:ext cx="2047676" cy="101566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457200" indent="-457200">
              <a:buClr>
                <a:srgbClr val="FAB529"/>
              </a:buClr>
              <a:buAutoNum type="alphaUcParenR"/>
            </a:pPr>
            <a:r>
              <a:rPr lang="tr-TR" sz="2000" b="1" dirty="0">
                <a:solidFill>
                  <a:srgbClr val="231F20"/>
                </a:solidFill>
              </a:rPr>
              <a:t>Her Zaman</a:t>
            </a:r>
          </a:p>
          <a:p>
            <a:pPr marL="457200" indent="-457200">
              <a:buClr>
                <a:srgbClr val="FAB529"/>
              </a:buClr>
              <a:buAutoNum type="alphaUcParenR"/>
            </a:pPr>
            <a:r>
              <a:rPr lang="tr-TR" sz="2000" b="1" dirty="0">
                <a:solidFill>
                  <a:srgbClr val="231F20"/>
                </a:solidFill>
              </a:rPr>
              <a:t>Bazen</a:t>
            </a:r>
          </a:p>
          <a:p>
            <a:pPr marL="457200" indent="-457200">
              <a:buClr>
                <a:srgbClr val="FAB529"/>
              </a:buClr>
              <a:buAutoNum type="alphaUcParenR"/>
            </a:pPr>
            <a:r>
              <a:rPr lang="tr-TR" sz="2000" b="1" dirty="0">
                <a:solidFill>
                  <a:srgbClr val="231F20"/>
                </a:solidFill>
              </a:rPr>
              <a:t>Hiçbir Zaman</a:t>
            </a:r>
          </a:p>
        </p:txBody>
      </p:sp>
      <p:sp>
        <p:nvSpPr>
          <p:cNvPr id="4" name="AutoShape 3"/>
          <p:cNvSpPr>
            <a:spLocks noChangeAspect="1" noChangeArrowheads="1" noTextEdit="1"/>
          </p:cNvSpPr>
          <p:nvPr/>
        </p:nvSpPr>
        <p:spPr bwMode="auto">
          <a:xfrm>
            <a:off x="960438" y="2438400"/>
            <a:ext cx="179387" cy="22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2093" name="Freeform 11"/>
          <p:cNvSpPr>
            <a:spLocks/>
          </p:cNvSpPr>
          <p:nvPr/>
        </p:nvSpPr>
        <p:spPr bwMode="auto">
          <a:xfrm>
            <a:off x="9605963" y="2527904"/>
            <a:ext cx="1873250" cy="2794000"/>
          </a:xfrm>
          <a:custGeom>
            <a:avLst/>
            <a:gdLst>
              <a:gd name="T0" fmla="*/ 517 w 517"/>
              <a:gd name="T1" fmla="*/ 390 h 769"/>
              <a:gd name="T2" fmla="*/ 455 w 517"/>
              <a:gd name="T3" fmla="*/ 329 h 769"/>
              <a:gd name="T4" fmla="*/ 452 w 517"/>
              <a:gd name="T5" fmla="*/ 324 h 769"/>
              <a:gd name="T6" fmla="*/ 163 w 517"/>
              <a:gd name="T7" fmla="*/ 35 h 769"/>
              <a:gd name="T8" fmla="*/ 35 w 517"/>
              <a:gd name="T9" fmla="*/ 35 h 769"/>
              <a:gd name="T10" fmla="*/ 35 w 517"/>
              <a:gd name="T11" fmla="*/ 163 h 769"/>
              <a:gd name="T12" fmla="*/ 261 w 517"/>
              <a:gd name="T13" fmla="*/ 389 h 769"/>
              <a:gd name="T14" fmla="*/ 35 w 517"/>
              <a:gd name="T15" fmla="*/ 615 h 769"/>
              <a:gd name="T16" fmla="*/ 35 w 517"/>
              <a:gd name="T17" fmla="*/ 743 h 769"/>
              <a:gd name="T18" fmla="*/ 99 w 517"/>
              <a:gd name="T19" fmla="*/ 769 h 769"/>
              <a:gd name="T20" fmla="*/ 163 w 517"/>
              <a:gd name="T21" fmla="*/ 743 h 769"/>
              <a:gd name="T22" fmla="*/ 425 w 517"/>
              <a:gd name="T23" fmla="*/ 481 h 769"/>
              <a:gd name="T24" fmla="*/ 425 w 517"/>
              <a:gd name="T25" fmla="*/ 481 h 769"/>
              <a:gd name="T26" fmla="*/ 517 w 517"/>
              <a:gd name="T27" fmla="*/ 390 h 7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17" h="769">
                <a:moveTo>
                  <a:pt x="517" y="390"/>
                </a:moveTo>
                <a:cubicBezTo>
                  <a:pt x="455" y="329"/>
                  <a:pt x="455" y="329"/>
                  <a:pt x="455" y="329"/>
                </a:cubicBezTo>
                <a:cubicBezTo>
                  <a:pt x="452" y="324"/>
                  <a:pt x="452" y="324"/>
                  <a:pt x="452" y="324"/>
                </a:cubicBezTo>
                <a:cubicBezTo>
                  <a:pt x="163" y="35"/>
                  <a:pt x="163" y="35"/>
                  <a:pt x="163" y="35"/>
                </a:cubicBezTo>
                <a:cubicBezTo>
                  <a:pt x="128" y="0"/>
                  <a:pt x="70" y="0"/>
                  <a:pt x="35" y="35"/>
                </a:cubicBezTo>
                <a:cubicBezTo>
                  <a:pt x="0" y="70"/>
                  <a:pt x="0" y="128"/>
                  <a:pt x="35" y="163"/>
                </a:cubicBezTo>
                <a:cubicBezTo>
                  <a:pt x="261" y="389"/>
                  <a:pt x="261" y="389"/>
                  <a:pt x="261" y="389"/>
                </a:cubicBezTo>
                <a:cubicBezTo>
                  <a:pt x="35" y="615"/>
                  <a:pt x="35" y="615"/>
                  <a:pt x="35" y="615"/>
                </a:cubicBezTo>
                <a:cubicBezTo>
                  <a:pt x="0" y="650"/>
                  <a:pt x="0" y="708"/>
                  <a:pt x="35" y="743"/>
                </a:cubicBezTo>
                <a:cubicBezTo>
                  <a:pt x="53" y="761"/>
                  <a:pt x="76" y="769"/>
                  <a:pt x="99" y="769"/>
                </a:cubicBezTo>
                <a:cubicBezTo>
                  <a:pt x="122" y="769"/>
                  <a:pt x="145" y="761"/>
                  <a:pt x="163" y="743"/>
                </a:cubicBezTo>
                <a:cubicBezTo>
                  <a:pt x="425" y="481"/>
                  <a:pt x="425" y="481"/>
                  <a:pt x="425" y="481"/>
                </a:cubicBezTo>
                <a:cubicBezTo>
                  <a:pt x="425" y="481"/>
                  <a:pt x="425" y="481"/>
                  <a:pt x="425" y="481"/>
                </a:cubicBezTo>
                <a:lnTo>
                  <a:pt x="517" y="390"/>
                </a:lnTo>
                <a:close/>
              </a:path>
            </a:pathLst>
          </a:custGeom>
          <a:solidFill>
            <a:srgbClr val="EDEDED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1" name="Metin kutusu 80"/>
          <p:cNvSpPr txBox="1"/>
          <p:nvPr/>
        </p:nvSpPr>
        <p:spPr>
          <a:xfrm>
            <a:off x="1376362" y="889476"/>
            <a:ext cx="542340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3200" b="1" dirty="0">
                <a:solidFill>
                  <a:srgbClr val="231F20"/>
                </a:solidFill>
              </a:rPr>
              <a:t>Gerekli sıklıkta banyo yaparım.</a:t>
            </a:r>
          </a:p>
        </p:txBody>
      </p:sp>
      <p:grpSp>
        <p:nvGrpSpPr>
          <p:cNvPr id="68" name="Grup 67"/>
          <p:cNvGrpSpPr/>
          <p:nvPr/>
        </p:nvGrpSpPr>
        <p:grpSpPr>
          <a:xfrm>
            <a:off x="3429453" y="3810000"/>
            <a:ext cx="255587" cy="473075"/>
            <a:chOff x="1022486" y="3810000"/>
            <a:chExt cx="255587" cy="473075"/>
          </a:xfrm>
        </p:grpSpPr>
        <p:sp>
          <p:nvSpPr>
            <p:cNvPr id="6" name="Oval 5"/>
            <p:cNvSpPr>
              <a:spLocks noChangeArrowheads="1"/>
            </p:cNvSpPr>
            <p:nvPr/>
          </p:nvSpPr>
          <p:spPr bwMode="auto">
            <a:xfrm>
              <a:off x="1063761" y="3856038"/>
              <a:ext cx="173037" cy="173037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86" name="Oval 7"/>
            <p:cNvSpPr>
              <a:spLocks noChangeArrowheads="1"/>
            </p:cNvSpPr>
            <p:nvPr/>
          </p:nvSpPr>
          <p:spPr bwMode="auto">
            <a:xfrm>
              <a:off x="1022486" y="3810000"/>
              <a:ext cx="255587" cy="2619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67" name="Freeform 21"/>
            <p:cNvSpPr>
              <a:spLocks/>
            </p:cNvSpPr>
            <p:nvPr/>
          </p:nvSpPr>
          <p:spPr bwMode="auto">
            <a:xfrm>
              <a:off x="1097099" y="4202113"/>
              <a:ext cx="106362" cy="80962"/>
            </a:xfrm>
            <a:custGeom>
              <a:avLst/>
              <a:gdLst>
                <a:gd name="T0" fmla="*/ 0 w 67"/>
                <a:gd name="T1" fmla="*/ 51 h 51"/>
                <a:gd name="T2" fmla="*/ 33 w 67"/>
                <a:gd name="T3" fmla="*/ 0 h 51"/>
                <a:gd name="T4" fmla="*/ 67 w 67"/>
                <a:gd name="T5" fmla="*/ 51 h 51"/>
                <a:gd name="T6" fmla="*/ 0 w 67"/>
                <a:gd name="T7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7" h="51">
                  <a:moveTo>
                    <a:pt x="0" y="51"/>
                  </a:moveTo>
                  <a:lnTo>
                    <a:pt x="33" y="0"/>
                  </a:lnTo>
                  <a:lnTo>
                    <a:pt x="67" y="51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grpSp>
        <p:nvGrpSpPr>
          <p:cNvPr id="69" name="Grup 68"/>
          <p:cNvGrpSpPr/>
          <p:nvPr/>
        </p:nvGrpSpPr>
        <p:grpSpPr>
          <a:xfrm>
            <a:off x="1427163" y="3856038"/>
            <a:ext cx="7304087" cy="173037"/>
            <a:chOff x="1427163" y="3856038"/>
            <a:chExt cx="7304087" cy="173037"/>
          </a:xfrm>
        </p:grpSpPr>
        <p:sp>
          <p:nvSpPr>
            <p:cNvPr id="2085" name="Oval 6"/>
            <p:cNvSpPr>
              <a:spLocks noChangeArrowheads="1"/>
            </p:cNvSpPr>
            <p:nvPr/>
          </p:nvSpPr>
          <p:spPr bwMode="auto">
            <a:xfrm>
              <a:off x="1939925" y="3856038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88" name="Oval 8"/>
            <p:cNvSpPr>
              <a:spLocks noChangeArrowheads="1"/>
            </p:cNvSpPr>
            <p:nvPr/>
          </p:nvSpPr>
          <p:spPr bwMode="auto">
            <a:xfrm>
              <a:off x="2451100" y="3856038"/>
              <a:ext cx="171450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1" name="Oval 9"/>
            <p:cNvSpPr>
              <a:spLocks noChangeArrowheads="1"/>
            </p:cNvSpPr>
            <p:nvPr/>
          </p:nvSpPr>
          <p:spPr bwMode="auto">
            <a:xfrm>
              <a:off x="2960688" y="3856038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2" name="Oval 10"/>
            <p:cNvSpPr>
              <a:spLocks noChangeArrowheads="1"/>
            </p:cNvSpPr>
            <p:nvPr/>
          </p:nvSpPr>
          <p:spPr bwMode="auto">
            <a:xfrm>
              <a:off x="3471863" y="3856038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100" name="Oval 11"/>
            <p:cNvSpPr>
              <a:spLocks noChangeArrowheads="1"/>
            </p:cNvSpPr>
            <p:nvPr/>
          </p:nvSpPr>
          <p:spPr bwMode="auto">
            <a:xfrm>
              <a:off x="3986213" y="3856038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101" name="Oval 12"/>
            <p:cNvSpPr>
              <a:spLocks noChangeArrowheads="1"/>
            </p:cNvSpPr>
            <p:nvPr/>
          </p:nvSpPr>
          <p:spPr bwMode="auto">
            <a:xfrm>
              <a:off x="4497388" y="3856038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102" name="Oval 13"/>
            <p:cNvSpPr>
              <a:spLocks noChangeArrowheads="1"/>
            </p:cNvSpPr>
            <p:nvPr/>
          </p:nvSpPr>
          <p:spPr bwMode="auto">
            <a:xfrm>
              <a:off x="5008563" y="3856038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104" name="Oval 14"/>
            <p:cNvSpPr>
              <a:spLocks noChangeArrowheads="1"/>
            </p:cNvSpPr>
            <p:nvPr/>
          </p:nvSpPr>
          <p:spPr bwMode="auto">
            <a:xfrm>
              <a:off x="5519738" y="3856038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105" name="Oval 15"/>
            <p:cNvSpPr>
              <a:spLocks noChangeArrowheads="1"/>
            </p:cNvSpPr>
            <p:nvPr/>
          </p:nvSpPr>
          <p:spPr bwMode="auto">
            <a:xfrm>
              <a:off x="6029325" y="3856038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106" name="Oval 16"/>
            <p:cNvSpPr>
              <a:spLocks noChangeArrowheads="1"/>
            </p:cNvSpPr>
            <p:nvPr/>
          </p:nvSpPr>
          <p:spPr bwMode="auto">
            <a:xfrm>
              <a:off x="6515100" y="3856038"/>
              <a:ext cx="171450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110" name="Oval 17"/>
            <p:cNvSpPr>
              <a:spLocks noChangeArrowheads="1"/>
            </p:cNvSpPr>
            <p:nvPr/>
          </p:nvSpPr>
          <p:spPr bwMode="auto">
            <a:xfrm>
              <a:off x="7029450" y="3856038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64" name="Oval 18"/>
            <p:cNvSpPr>
              <a:spLocks noChangeArrowheads="1"/>
            </p:cNvSpPr>
            <p:nvPr/>
          </p:nvSpPr>
          <p:spPr bwMode="auto">
            <a:xfrm>
              <a:off x="7540625" y="3856038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65" name="Oval 19"/>
            <p:cNvSpPr>
              <a:spLocks noChangeArrowheads="1"/>
            </p:cNvSpPr>
            <p:nvPr/>
          </p:nvSpPr>
          <p:spPr bwMode="auto">
            <a:xfrm>
              <a:off x="8050213" y="3856038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66" name="Oval 20"/>
            <p:cNvSpPr>
              <a:spLocks noChangeArrowheads="1"/>
            </p:cNvSpPr>
            <p:nvPr/>
          </p:nvSpPr>
          <p:spPr bwMode="auto">
            <a:xfrm>
              <a:off x="8561388" y="3856038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02" name="Oval 6"/>
            <p:cNvSpPr>
              <a:spLocks noChangeArrowheads="1"/>
            </p:cNvSpPr>
            <p:nvPr/>
          </p:nvSpPr>
          <p:spPr bwMode="auto">
            <a:xfrm>
              <a:off x="1427163" y="3856038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</p:spTree>
    <p:extLst>
      <p:ext uri="{BB962C8B-B14F-4D97-AF65-F5344CB8AC3E}">
        <p14:creationId xmlns:p14="http://schemas.microsoft.com/office/powerpoint/2010/main" val="46205094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0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750"/>
                            </p:stCondLst>
                            <p:childTnLst>
                              <p:par>
                                <p:cTn id="1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50"/>
                                        <p:tgtEl>
                                          <p:spTgt spid="2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250"/>
                            </p:stCondLst>
                            <p:childTnLst>
                              <p:par>
                                <p:cTn id="2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50"/>
                                        <p:tgtEl>
                                          <p:spTgt spid="20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2111" grpId="0"/>
      <p:bldP spid="2093" grpId="0" animBg="1"/>
      <p:bldP spid="81" grpId="0"/>
    </p:bld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579" y="5567966"/>
                <a:ext cx="495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>
                    <a:solidFill>
                      <a:srgbClr val="B2B2B2"/>
                    </a:solidFill>
                  </a:rPr>
                  <a:t>27</a:t>
                </a:r>
              </a:p>
            </p:txBody>
          </p:sp>
        </p:grpSp>
      </p:grpSp>
      <p:grpSp>
        <p:nvGrpSpPr>
          <p:cNvPr id="2096" name="Grup 2095"/>
          <p:cNvGrpSpPr/>
          <p:nvPr/>
        </p:nvGrpSpPr>
        <p:grpSpPr>
          <a:xfrm>
            <a:off x="-6350" y="0"/>
            <a:ext cx="12201525" cy="339725"/>
            <a:chOff x="-6350" y="0"/>
            <a:chExt cx="12201525" cy="339725"/>
          </a:xfrm>
        </p:grpSpPr>
        <p:sp>
          <p:nvSpPr>
            <p:cNvPr id="2094" name="Freeform 70"/>
            <p:cNvSpPr>
              <a:spLocks/>
            </p:cNvSpPr>
            <p:nvPr/>
          </p:nvSpPr>
          <p:spPr bwMode="auto">
            <a:xfrm>
              <a:off x="1812925" y="0"/>
              <a:ext cx="10382250" cy="339725"/>
            </a:xfrm>
            <a:custGeom>
              <a:avLst/>
              <a:gdLst>
                <a:gd name="T0" fmla="*/ 207 w 6540"/>
                <a:gd name="T1" fmla="*/ 214 h 214"/>
                <a:gd name="T2" fmla="*/ 6540 w 6540"/>
                <a:gd name="T3" fmla="*/ 214 h 214"/>
                <a:gd name="T4" fmla="*/ 6540 w 6540"/>
                <a:gd name="T5" fmla="*/ 0 h 214"/>
                <a:gd name="T6" fmla="*/ 0 w 6540"/>
                <a:gd name="T7" fmla="*/ 0 h 214"/>
                <a:gd name="T8" fmla="*/ 207 w 6540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40" h="214">
                  <a:moveTo>
                    <a:pt x="207" y="214"/>
                  </a:moveTo>
                  <a:lnTo>
                    <a:pt x="6540" y="214"/>
                  </a:lnTo>
                  <a:lnTo>
                    <a:pt x="6540" y="0"/>
                  </a:lnTo>
                  <a:lnTo>
                    <a:pt x="0" y="0"/>
                  </a:lnTo>
                  <a:lnTo>
                    <a:pt x="207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5" name="Freeform 71"/>
            <p:cNvSpPr>
              <a:spLocks/>
            </p:cNvSpPr>
            <p:nvPr/>
          </p:nvSpPr>
          <p:spPr bwMode="auto">
            <a:xfrm>
              <a:off x="-6350" y="0"/>
              <a:ext cx="2105025" cy="339725"/>
            </a:xfrm>
            <a:custGeom>
              <a:avLst/>
              <a:gdLst>
                <a:gd name="T0" fmla="*/ 0 w 1326"/>
                <a:gd name="T1" fmla="*/ 214 h 214"/>
                <a:gd name="T2" fmla="*/ 1326 w 1326"/>
                <a:gd name="T3" fmla="*/ 214 h 214"/>
                <a:gd name="T4" fmla="*/ 1118 w 1326"/>
                <a:gd name="T5" fmla="*/ 0 h 214"/>
                <a:gd name="T6" fmla="*/ 0 w 1326"/>
                <a:gd name="T7" fmla="*/ 0 h 214"/>
                <a:gd name="T8" fmla="*/ 0 w 1326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6" h="214">
                  <a:moveTo>
                    <a:pt x="0" y="214"/>
                  </a:moveTo>
                  <a:lnTo>
                    <a:pt x="1326" y="214"/>
                  </a:lnTo>
                  <a:lnTo>
                    <a:pt x="1118" y="0"/>
                  </a:lnTo>
                  <a:lnTo>
                    <a:pt x="0" y="0"/>
                  </a:lnTo>
                  <a:lnTo>
                    <a:pt x="0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2103" name="Metin kutusu 2102"/>
          <p:cNvSpPr txBox="1"/>
          <p:nvPr/>
        </p:nvSpPr>
        <p:spPr>
          <a:xfrm>
            <a:off x="652463" y="581550"/>
            <a:ext cx="652743" cy="120032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tr-TR" sz="7200" b="1" dirty="0">
                <a:solidFill>
                  <a:srgbClr val="FAB529"/>
                </a:solidFill>
              </a:rPr>
              <a:t>6</a:t>
            </a:r>
          </a:p>
        </p:txBody>
      </p:sp>
      <p:sp>
        <p:nvSpPr>
          <p:cNvPr id="2111" name="Metin kutusu 2110"/>
          <p:cNvSpPr txBox="1"/>
          <p:nvPr/>
        </p:nvSpPr>
        <p:spPr>
          <a:xfrm>
            <a:off x="1376362" y="2028199"/>
            <a:ext cx="2047676" cy="101566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457200" indent="-457200">
              <a:buClr>
                <a:srgbClr val="FAB529"/>
              </a:buClr>
              <a:buAutoNum type="alphaUcParenR"/>
            </a:pPr>
            <a:r>
              <a:rPr lang="tr-TR" sz="2000" b="1" dirty="0">
                <a:solidFill>
                  <a:srgbClr val="231F20"/>
                </a:solidFill>
              </a:rPr>
              <a:t>Her Zaman</a:t>
            </a:r>
          </a:p>
          <a:p>
            <a:pPr marL="457200" indent="-457200">
              <a:buClr>
                <a:srgbClr val="FAB529"/>
              </a:buClr>
              <a:buAutoNum type="alphaUcParenR"/>
            </a:pPr>
            <a:r>
              <a:rPr lang="tr-TR" sz="2000" b="1" dirty="0">
                <a:solidFill>
                  <a:srgbClr val="231F20"/>
                </a:solidFill>
              </a:rPr>
              <a:t>Bazen</a:t>
            </a:r>
          </a:p>
          <a:p>
            <a:pPr marL="457200" indent="-457200">
              <a:buClr>
                <a:srgbClr val="FAB529"/>
              </a:buClr>
              <a:buAutoNum type="alphaUcParenR"/>
            </a:pPr>
            <a:r>
              <a:rPr lang="tr-TR" sz="2000" b="1" dirty="0">
                <a:solidFill>
                  <a:srgbClr val="231F20"/>
                </a:solidFill>
              </a:rPr>
              <a:t>Hiçbir Zaman</a:t>
            </a:r>
          </a:p>
        </p:txBody>
      </p:sp>
      <p:sp>
        <p:nvSpPr>
          <p:cNvPr id="4" name="AutoShape 3"/>
          <p:cNvSpPr>
            <a:spLocks noChangeAspect="1" noChangeArrowheads="1" noTextEdit="1"/>
          </p:cNvSpPr>
          <p:nvPr/>
        </p:nvSpPr>
        <p:spPr bwMode="auto">
          <a:xfrm>
            <a:off x="960438" y="2438400"/>
            <a:ext cx="179387" cy="22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2093" name="Freeform 11"/>
          <p:cNvSpPr>
            <a:spLocks/>
          </p:cNvSpPr>
          <p:nvPr/>
        </p:nvSpPr>
        <p:spPr bwMode="auto">
          <a:xfrm>
            <a:off x="9605963" y="2527904"/>
            <a:ext cx="1873250" cy="2794000"/>
          </a:xfrm>
          <a:custGeom>
            <a:avLst/>
            <a:gdLst>
              <a:gd name="T0" fmla="*/ 517 w 517"/>
              <a:gd name="T1" fmla="*/ 390 h 769"/>
              <a:gd name="T2" fmla="*/ 455 w 517"/>
              <a:gd name="T3" fmla="*/ 329 h 769"/>
              <a:gd name="T4" fmla="*/ 452 w 517"/>
              <a:gd name="T5" fmla="*/ 324 h 769"/>
              <a:gd name="T6" fmla="*/ 163 w 517"/>
              <a:gd name="T7" fmla="*/ 35 h 769"/>
              <a:gd name="T8" fmla="*/ 35 w 517"/>
              <a:gd name="T9" fmla="*/ 35 h 769"/>
              <a:gd name="T10" fmla="*/ 35 w 517"/>
              <a:gd name="T11" fmla="*/ 163 h 769"/>
              <a:gd name="T12" fmla="*/ 261 w 517"/>
              <a:gd name="T13" fmla="*/ 389 h 769"/>
              <a:gd name="T14" fmla="*/ 35 w 517"/>
              <a:gd name="T15" fmla="*/ 615 h 769"/>
              <a:gd name="T16" fmla="*/ 35 w 517"/>
              <a:gd name="T17" fmla="*/ 743 h 769"/>
              <a:gd name="T18" fmla="*/ 99 w 517"/>
              <a:gd name="T19" fmla="*/ 769 h 769"/>
              <a:gd name="T20" fmla="*/ 163 w 517"/>
              <a:gd name="T21" fmla="*/ 743 h 769"/>
              <a:gd name="T22" fmla="*/ 425 w 517"/>
              <a:gd name="T23" fmla="*/ 481 h 769"/>
              <a:gd name="T24" fmla="*/ 425 w 517"/>
              <a:gd name="T25" fmla="*/ 481 h 769"/>
              <a:gd name="T26" fmla="*/ 517 w 517"/>
              <a:gd name="T27" fmla="*/ 390 h 7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17" h="769">
                <a:moveTo>
                  <a:pt x="517" y="390"/>
                </a:moveTo>
                <a:cubicBezTo>
                  <a:pt x="455" y="329"/>
                  <a:pt x="455" y="329"/>
                  <a:pt x="455" y="329"/>
                </a:cubicBezTo>
                <a:cubicBezTo>
                  <a:pt x="452" y="324"/>
                  <a:pt x="452" y="324"/>
                  <a:pt x="452" y="324"/>
                </a:cubicBezTo>
                <a:cubicBezTo>
                  <a:pt x="163" y="35"/>
                  <a:pt x="163" y="35"/>
                  <a:pt x="163" y="35"/>
                </a:cubicBezTo>
                <a:cubicBezTo>
                  <a:pt x="128" y="0"/>
                  <a:pt x="70" y="0"/>
                  <a:pt x="35" y="35"/>
                </a:cubicBezTo>
                <a:cubicBezTo>
                  <a:pt x="0" y="70"/>
                  <a:pt x="0" y="128"/>
                  <a:pt x="35" y="163"/>
                </a:cubicBezTo>
                <a:cubicBezTo>
                  <a:pt x="261" y="389"/>
                  <a:pt x="261" y="389"/>
                  <a:pt x="261" y="389"/>
                </a:cubicBezTo>
                <a:cubicBezTo>
                  <a:pt x="35" y="615"/>
                  <a:pt x="35" y="615"/>
                  <a:pt x="35" y="615"/>
                </a:cubicBezTo>
                <a:cubicBezTo>
                  <a:pt x="0" y="650"/>
                  <a:pt x="0" y="708"/>
                  <a:pt x="35" y="743"/>
                </a:cubicBezTo>
                <a:cubicBezTo>
                  <a:pt x="53" y="761"/>
                  <a:pt x="76" y="769"/>
                  <a:pt x="99" y="769"/>
                </a:cubicBezTo>
                <a:cubicBezTo>
                  <a:pt x="122" y="769"/>
                  <a:pt x="145" y="761"/>
                  <a:pt x="163" y="743"/>
                </a:cubicBezTo>
                <a:cubicBezTo>
                  <a:pt x="425" y="481"/>
                  <a:pt x="425" y="481"/>
                  <a:pt x="425" y="481"/>
                </a:cubicBezTo>
                <a:cubicBezTo>
                  <a:pt x="425" y="481"/>
                  <a:pt x="425" y="481"/>
                  <a:pt x="425" y="481"/>
                </a:cubicBezTo>
                <a:lnTo>
                  <a:pt x="517" y="390"/>
                </a:lnTo>
                <a:close/>
              </a:path>
            </a:pathLst>
          </a:custGeom>
          <a:solidFill>
            <a:srgbClr val="EDEDED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1" name="Metin kutusu 80"/>
          <p:cNvSpPr txBox="1"/>
          <p:nvPr/>
        </p:nvSpPr>
        <p:spPr>
          <a:xfrm>
            <a:off x="1376362" y="889476"/>
            <a:ext cx="571637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3200" b="1" dirty="0">
                <a:solidFill>
                  <a:srgbClr val="231F20"/>
                </a:solidFill>
              </a:rPr>
              <a:t>Tarağımı yalnızca ben kullanırım.</a:t>
            </a:r>
          </a:p>
        </p:txBody>
      </p:sp>
      <p:grpSp>
        <p:nvGrpSpPr>
          <p:cNvPr id="68" name="Grup 67"/>
          <p:cNvGrpSpPr/>
          <p:nvPr/>
        </p:nvGrpSpPr>
        <p:grpSpPr>
          <a:xfrm>
            <a:off x="3942557" y="3810000"/>
            <a:ext cx="255587" cy="473075"/>
            <a:chOff x="1022486" y="3810000"/>
            <a:chExt cx="255587" cy="473075"/>
          </a:xfrm>
        </p:grpSpPr>
        <p:sp>
          <p:nvSpPr>
            <p:cNvPr id="6" name="Oval 5"/>
            <p:cNvSpPr>
              <a:spLocks noChangeArrowheads="1"/>
            </p:cNvSpPr>
            <p:nvPr/>
          </p:nvSpPr>
          <p:spPr bwMode="auto">
            <a:xfrm>
              <a:off x="1063761" y="3856038"/>
              <a:ext cx="173037" cy="173037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86" name="Oval 7"/>
            <p:cNvSpPr>
              <a:spLocks noChangeArrowheads="1"/>
            </p:cNvSpPr>
            <p:nvPr/>
          </p:nvSpPr>
          <p:spPr bwMode="auto">
            <a:xfrm>
              <a:off x="1022486" y="3810000"/>
              <a:ext cx="255587" cy="2619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67" name="Freeform 21"/>
            <p:cNvSpPr>
              <a:spLocks/>
            </p:cNvSpPr>
            <p:nvPr/>
          </p:nvSpPr>
          <p:spPr bwMode="auto">
            <a:xfrm>
              <a:off x="1097099" y="4202113"/>
              <a:ext cx="106362" cy="80962"/>
            </a:xfrm>
            <a:custGeom>
              <a:avLst/>
              <a:gdLst>
                <a:gd name="T0" fmla="*/ 0 w 67"/>
                <a:gd name="T1" fmla="*/ 51 h 51"/>
                <a:gd name="T2" fmla="*/ 33 w 67"/>
                <a:gd name="T3" fmla="*/ 0 h 51"/>
                <a:gd name="T4" fmla="*/ 67 w 67"/>
                <a:gd name="T5" fmla="*/ 51 h 51"/>
                <a:gd name="T6" fmla="*/ 0 w 67"/>
                <a:gd name="T7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7" h="51">
                  <a:moveTo>
                    <a:pt x="0" y="51"/>
                  </a:moveTo>
                  <a:lnTo>
                    <a:pt x="33" y="0"/>
                  </a:lnTo>
                  <a:lnTo>
                    <a:pt x="67" y="51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grpSp>
        <p:nvGrpSpPr>
          <p:cNvPr id="69" name="Grup 68"/>
          <p:cNvGrpSpPr/>
          <p:nvPr/>
        </p:nvGrpSpPr>
        <p:grpSpPr>
          <a:xfrm>
            <a:off x="1427163" y="3856038"/>
            <a:ext cx="7304087" cy="173037"/>
            <a:chOff x="1427163" y="3856038"/>
            <a:chExt cx="7304087" cy="173037"/>
          </a:xfrm>
        </p:grpSpPr>
        <p:sp>
          <p:nvSpPr>
            <p:cNvPr id="2085" name="Oval 6"/>
            <p:cNvSpPr>
              <a:spLocks noChangeArrowheads="1"/>
            </p:cNvSpPr>
            <p:nvPr/>
          </p:nvSpPr>
          <p:spPr bwMode="auto">
            <a:xfrm>
              <a:off x="1939925" y="3856038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88" name="Oval 8"/>
            <p:cNvSpPr>
              <a:spLocks noChangeArrowheads="1"/>
            </p:cNvSpPr>
            <p:nvPr/>
          </p:nvSpPr>
          <p:spPr bwMode="auto">
            <a:xfrm>
              <a:off x="2451100" y="3856038"/>
              <a:ext cx="171450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1" name="Oval 9"/>
            <p:cNvSpPr>
              <a:spLocks noChangeArrowheads="1"/>
            </p:cNvSpPr>
            <p:nvPr/>
          </p:nvSpPr>
          <p:spPr bwMode="auto">
            <a:xfrm>
              <a:off x="2960688" y="3856038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2" name="Oval 10"/>
            <p:cNvSpPr>
              <a:spLocks noChangeArrowheads="1"/>
            </p:cNvSpPr>
            <p:nvPr/>
          </p:nvSpPr>
          <p:spPr bwMode="auto">
            <a:xfrm>
              <a:off x="3471863" y="3856038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100" name="Oval 11"/>
            <p:cNvSpPr>
              <a:spLocks noChangeArrowheads="1"/>
            </p:cNvSpPr>
            <p:nvPr/>
          </p:nvSpPr>
          <p:spPr bwMode="auto">
            <a:xfrm>
              <a:off x="3986213" y="3856038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101" name="Oval 12"/>
            <p:cNvSpPr>
              <a:spLocks noChangeArrowheads="1"/>
            </p:cNvSpPr>
            <p:nvPr/>
          </p:nvSpPr>
          <p:spPr bwMode="auto">
            <a:xfrm>
              <a:off x="4497388" y="3856038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102" name="Oval 13"/>
            <p:cNvSpPr>
              <a:spLocks noChangeArrowheads="1"/>
            </p:cNvSpPr>
            <p:nvPr/>
          </p:nvSpPr>
          <p:spPr bwMode="auto">
            <a:xfrm>
              <a:off x="5008563" y="3856038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104" name="Oval 14"/>
            <p:cNvSpPr>
              <a:spLocks noChangeArrowheads="1"/>
            </p:cNvSpPr>
            <p:nvPr/>
          </p:nvSpPr>
          <p:spPr bwMode="auto">
            <a:xfrm>
              <a:off x="5519738" y="3856038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105" name="Oval 15"/>
            <p:cNvSpPr>
              <a:spLocks noChangeArrowheads="1"/>
            </p:cNvSpPr>
            <p:nvPr/>
          </p:nvSpPr>
          <p:spPr bwMode="auto">
            <a:xfrm>
              <a:off x="6029325" y="3856038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106" name="Oval 16"/>
            <p:cNvSpPr>
              <a:spLocks noChangeArrowheads="1"/>
            </p:cNvSpPr>
            <p:nvPr/>
          </p:nvSpPr>
          <p:spPr bwMode="auto">
            <a:xfrm>
              <a:off x="6515100" y="3856038"/>
              <a:ext cx="171450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110" name="Oval 17"/>
            <p:cNvSpPr>
              <a:spLocks noChangeArrowheads="1"/>
            </p:cNvSpPr>
            <p:nvPr/>
          </p:nvSpPr>
          <p:spPr bwMode="auto">
            <a:xfrm>
              <a:off x="7029450" y="3856038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64" name="Oval 18"/>
            <p:cNvSpPr>
              <a:spLocks noChangeArrowheads="1"/>
            </p:cNvSpPr>
            <p:nvPr/>
          </p:nvSpPr>
          <p:spPr bwMode="auto">
            <a:xfrm>
              <a:off x="7540625" y="3856038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65" name="Oval 19"/>
            <p:cNvSpPr>
              <a:spLocks noChangeArrowheads="1"/>
            </p:cNvSpPr>
            <p:nvPr/>
          </p:nvSpPr>
          <p:spPr bwMode="auto">
            <a:xfrm>
              <a:off x="8050213" y="3856038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66" name="Oval 20"/>
            <p:cNvSpPr>
              <a:spLocks noChangeArrowheads="1"/>
            </p:cNvSpPr>
            <p:nvPr/>
          </p:nvSpPr>
          <p:spPr bwMode="auto">
            <a:xfrm>
              <a:off x="8561388" y="3856038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02" name="Oval 6"/>
            <p:cNvSpPr>
              <a:spLocks noChangeArrowheads="1"/>
            </p:cNvSpPr>
            <p:nvPr/>
          </p:nvSpPr>
          <p:spPr bwMode="auto">
            <a:xfrm>
              <a:off x="1427163" y="3856038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</p:spTree>
    <p:extLst>
      <p:ext uri="{BB962C8B-B14F-4D97-AF65-F5344CB8AC3E}">
        <p14:creationId xmlns:p14="http://schemas.microsoft.com/office/powerpoint/2010/main" val="139805673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0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750"/>
                            </p:stCondLst>
                            <p:childTnLst>
                              <p:par>
                                <p:cTn id="1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50"/>
                                        <p:tgtEl>
                                          <p:spTgt spid="2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250"/>
                            </p:stCondLst>
                            <p:childTnLst>
                              <p:par>
                                <p:cTn id="2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50"/>
                                        <p:tgtEl>
                                          <p:spTgt spid="20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2111" grpId="0"/>
      <p:bldP spid="2093" grpId="0" animBg="1"/>
      <p:bldP spid="81" grpId="0"/>
    </p:bld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579" y="5567966"/>
                <a:ext cx="495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>
                    <a:solidFill>
                      <a:srgbClr val="B2B2B2"/>
                    </a:solidFill>
                  </a:rPr>
                  <a:t>28</a:t>
                </a:r>
              </a:p>
            </p:txBody>
          </p:sp>
        </p:grpSp>
      </p:grpSp>
      <p:grpSp>
        <p:nvGrpSpPr>
          <p:cNvPr id="2096" name="Grup 2095"/>
          <p:cNvGrpSpPr/>
          <p:nvPr/>
        </p:nvGrpSpPr>
        <p:grpSpPr>
          <a:xfrm>
            <a:off x="-6350" y="0"/>
            <a:ext cx="12201525" cy="339725"/>
            <a:chOff x="-6350" y="0"/>
            <a:chExt cx="12201525" cy="339725"/>
          </a:xfrm>
        </p:grpSpPr>
        <p:sp>
          <p:nvSpPr>
            <p:cNvPr id="2094" name="Freeform 70"/>
            <p:cNvSpPr>
              <a:spLocks/>
            </p:cNvSpPr>
            <p:nvPr/>
          </p:nvSpPr>
          <p:spPr bwMode="auto">
            <a:xfrm>
              <a:off x="1812925" y="0"/>
              <a:ext cx="10382250" cy="339725"/>
            </a:xfrm>
            <a:custGeom>
              <a:avLst/>
              <a:gdLst>
                <a:gd name="T0" fmla="*/ 207 w 6540"/>
                <a:gd name="T1" fmla="*/ 214 h 214"/>
                <a:gd name="T2" fmla="*/ 6540 w 6540"/>
                <a:gd name="T3" fmla="*/ 214 h 214"/>
                <a:gd name="T4" fmla="*/ 6540 w 6540"/>
                <a:gd name="T5" fmla="*/ 0 h 214"/>
                <a:gd name="T6" fmla="*/ 0 w 6540"/>
                <a:gd name="T7" fmla="*/ 0 h 214"/>
                <a:gd name="T8" fmla="*/ 207 w 6540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40" h="214">
                  <a:moveTo>
                    <a:pt x="207" y="214"/>
                  </a:moveTo>
                  <a:lnTo>
                    <a:pt x="6540" y="214"/>
                  </a:lnTo>
                  <a:lnTo>
                    <a:pt x="6540" y="0"/>
                  </a:lnTo>
                  <a:lnTo>
                    <a:pt x="0" y="0"/>
                  </a:lnTo>
                  <a:lnTo>
                    <a:pt x="207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5" name="Freeform 71"/>
            <p:cNvSpPr>
              <a:spLocks/>
            </p:cNvSpPr>
            <p:nvPr/>
          </p:nvSpPr>
          <p:spPr bwMode="auto">
            <a:xfrm>
              <a:off x="-6350" y="0"/>
              <a:ext cx="2105025" cy="339725"/>
            </a:xfrm>
            <a:custGeom>
              <a:avLst/>
              <a:gdLst>
                <a:gd name="T0" fmla="*/ 0 w 1326"/>
                <a:gd name="T1" fmla="*/ 214 h 214"/>
                <a:gd name="T2" fmla="*/ 1326 w 1326"/>
                <a:gd name="T3" fmla="*/ 214 h 214"/>
                <a:gd name="T4" fmla="*/ 1118 w 1326"/>
                <a:gd name="T5" fmla="*/ 0 h 214"/>
                <a:gd name="T6" fmla="*/ 0 w 1326"/>
                <a:gd name="T7" fmla="*/ 0 h 214"/>
                <a:gd name="T8" fmla="*/ 0 w 1326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6" h="214">
                  <a:moveTo>
                    <a:pt x="0" y="214"/>
                  </a:moveTo>
                  <a:lnTo>
                    <a:pt x="1326" y="214"/>
                  </a:lnTo>
                  <a:lnTo>
                    <a:pt x="1118" y="0"/>
                  </a:lnTo>
                  <a:lnTo>
                    <a:pt x="0" y="0"/>
                  </a:lnTo>
                  <a:lnTo>
                    <a:pt x="0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2103" name="Metin kutusu 2102"/>
          <p:cNvSpPr txBox="1"/>
          <p:nvPr/>
        </p:nvSpPr>
        <p:spPr>
          <a:xfrm>
            <a:off x="652463" y="581550"/>
            <a:ext cx="652743" cy="120032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tr-TR" sz="7200" b="1" dirty="0">
                <a:solidFill>
                  <a:srgbClr val="FAB529"/>
                </a:solidFill>
              </a:rPr>
              <a:t>7</a:t>
            </a:r>
          </a:p>
        </p:txBody>
      </p:sp>
      <p:sp>
        <p:nvSpPr>
          <p:cNvPr id="2111" name="Metin kutusu 2110"/>
          <p:cNvSpPr txBox="1"/>
          <p:nvPr/>
        </p:nvSpPr>
        <p:spPr>
          <a:xfrm>
            <a:off x="1376362" y="2028199"/>
            <a:ext cx="2047676" cy="101566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457200" indent="-457200">
              <a:buClr>
                <a:srgbClr val="FAB529"/>
              </a:buClr>
              <a:buAutoNum type="alphaUcParenR"/>
            </a:pPr>
            <a:r>
              <a:rPr lang="tr-TR" sz="2000" b="1" dirty="0">
                <a:solidFill>
                  <a:srgbClr val="231F20"/>
                </a:solidFill>
              </a:rPr>
              <a:t>Her Zaman</a:t>
            </a:r>
          </a:p>
          <a:p>
            <a:pPr marL="457200" indent="-457200">
              <a:buClr>
                <a:srgbClr val="FAB529"/>
              </a:buClr>
              <a:buAutoNum type="alphaUcParenR"/>
            </a:pPr>
            <a:r>
              <a:rPr lang="tr-TR" sz="2000" b="1" dirty="0">
                <a:solidFill>
                  <a:srgbClr val="231F20"/>
                </a:solidFill>
              </a:rPr>
              <a:t>Bazen</a:t>
            </a:r>
          </a:p>
          <a:p>
            <a:pPr marL="457200" indent="-457200">
              <a:buClr>
                <a:srgbClr val="FAB529"/>
              </a:buClr>
              <a:buAutoNum type="alphaUcParenR"/>
            </a:pPr>
            <a:r>
              <a:rPr lang="tr-TR" sz="2000" b="1" dirty="0">
                <a:solidFill>
                  <a:srgbClr val="231F20"/>
                </a:solidFill>
              </a:rPr>
              <a:t>Hiçbir Zaman</a:t>
            </a:r>
          </a:p>
        </p:txBody>
      </p:sp>
      <p:sp>
        <p:nvSpPr>
          <p:cNvPr id="4" name="AutoShape 3"/>
          <p:cNvSpPr>
            <a:spLocks noChangeAspect="1" noChangeArrowheads="1" noTextEdit="1"/>
          </p:cNvSpPr>
          <p:nvPr/>
        </p:nvSpPr>
        <p:spPr bwMode="auto">
          <a:xfrm>
            <a:off x="960438" y="2438400"/>
            <a:ext cx="179387" cy="22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2093" name="Freeform 11"/>
          <p:cNvSpPr>
            <a:spLocks/>
          </p:cNvSpPr>
          <p:nvPr/>
        </p:nvSpPr>
        <p:spPr bwMode="auto">
          <a:xfrm>
            <a:off x="9605963" y="2527904"/>
            <a:ext cx="1873250" cy="2794000"/>
          </a:xfrm>
          <a:custGeom>
            <a:avLst/>
            <a:gdLst>
              <a:gd name="T0" fmla="*/ 517 w 517"/>
              <a:gd name="T1" fmla="*/ 390 h 769"/>
              <a:gd name="T2" fmla="*/ 455 w 517"/>
              <a:gd name="T3" fmla="*/ 329 h 769"/>
              <a:gd name="T4" fmla="*/ 452 w 517"/>
              <a:gd name="T5" fmla="*/ 324 h 769"/>
              <a:gd name="T6" fmla="*/ 163 w 517"/>
              <a:gd name="T7" fmla="*/ 35 h 769"/>
              <a:gd name="T8" fmla="*/ 35 w 517"/>
              <a:gd name="T9" fmla="*/ 35 h 769"/>
              <a:gd name="T10" fmla="*/ 35 w 517"/>
              <a:gd name="T11" fmla="*/ 163 h 769"/>
              <a:gd name="T12" fmla="*/ 261 w 517"/>
              <a:gd name="T13" fmla="*/ 389 h 769"/>
              <a:gd name="T14" fmla="*/ 35 w 517"/>
              <a:gd name="T15" fmla="*/ 615 h 769"/>
              <a:gd name="T16" fmla="*/ 35 w 517"/>
              <a:gd name="T17" fmla="*/ 743 h 769"/>
              <a:gd name="T18" fmla="*/ 99 w 517"/>
              <a:gd name="T19" fmla="*/ 769 h 769"/>
              <a:gd name="T20" fmla="*/ 163 w 517"/>
              <a:gd name="T21" fmla="*/ 743 h 769"/>
              <a:gd name="T22" fmla="*/ 425 w 517"/>
              <a:gd name="T23" fmla="*/ 481 h 769"/>
              <a:gd name="T24" fmla="*/ 425 w 517"/>
              <a:gd name="T25" fmla="*/ 481 h 769"/>
              <a:gd name="T26" fmla="*/ 517 w 517"/>
              <a:gd name="T27" fmla="*/ 390 h 7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17" h="769">
                <a:moveTo>
                  <a:pt x="517" y="390"/>
                </a:moveTo>
                <a:cubicBezTo>
                  <a:pt x="455" y="329"/>
                  <a:pt x="455" y="329"/>
                  <a:pt x="455" y="329"/>
                </a:cubicBezTo>
                <a:cubicBezTo>
                  <a:pt x="452" y="324"/>
                  <a:pt x="452" y="324"/>
                  <a:pt x="452" y="324"/>
                </a:cubicBezTo>
                <a:cubicBezTo>
                  <a:pt x="163" y="35"/>
                  <a:pt x="163" y="35"/>
                  <a:pt x="163" y="35"/>
                </a:cubicBezTo>
                <a:cubicBezTo>
                  <a:pt x="128" y="0"/>
                  <a:pt x="70" y="0"/>
                  <a:pt x="35" y="35"/>
                </a:cubicBezTo>
                <a:cubicBezTo>
                  <a:pt x="0" y="70"/>
                  <a:pt x="0" y="128"/>
                  <a:pt x="35" y="163"/>
                </a:cubicBezTo>
                <a:cubicBezTo>
                  <a:pt x="261" y="389"/>
                  <a:pt x="261" y="389"/>
                  <a:pt x="261" y="389"/>
                </a:cubicBezTo>
                <a:cubicBezTo>
                  <a:pt x="35" y="615"/>
                  <a:pt x="35" y="615"/>
                  <a:pt x="35" y="615"/>
                </a:cubicBezTo>
                <a:cubicBezTo>
                  <a:pt x="0" y="650"/>
                  <a:pt x="0" y="708"/>
                  <a:pt x="35" y="743"/>
                </a:cubicBezTo>
                <a:cubicBezTo>
                  <a:pt x="53" y="761"/>
                  <a:pt x="76" y="769"/>
                  <a:pt x="99" y="769"/>
                </a:cubicBezTo>
                <a:cubicBezTo>
                  <a:pt x="122" y="769"/>
                  <a:pt x="145" y="761"/>
                  <a:pt x="163" y="743"/>
                </a:cubicBezTo>
                <a:cubicBezTo>
                  <a:pt x="425" y="481"/>
                  <a:pt x="425" y="481"/>
                  <a:pt x="425" y="481"/>
                </a:cubicBezTo>
                <a:cubicBezTo>
                  <a:pt x="425" y="481"/>
                  <a:pt x="425" y="481"/>
                  <a:pt x="425" y="481"/>
                </a:cubicBezTo>
                <a:lnTo>
                  <a:pt x="517" y="390"/>
                </a:lnTo>
                <a:close/>
              </a:path>
            </a:pathLst>
          </a:custGeom>
          <a:solidFill>
            <a:srgbClr val="EDEDED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1" name="Metin kutusu 80"/>
          <p:cNvSpPr txBox="1"/>
          <p:nvPr/>
        </p:nvSpPr>
        <p:spPr>
          <a:xfrm>
            <a:off x="1376362" y="889476"/>
            <a:ext cx="833811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3200" b="1" dirty="0">
                <a:solidFill>
                  <a:srgbClr val="231F20"/>
                </a:solidFill>
              </a:rPr>
              <a:t>Bulaşıcı hastalığı olan insanlarla temas kurmam.</a:t>
            </a:r>
          </a:p>
        </p:txBody>
      </p:sp>
      <p:grpSp>
        <p:nvGrpSpPr>
          <p:cNvPr id="68" name="Grup 67"/>
          <p:cNvGrpSpPr/>
          <p:nvPr/>
        </p:nvGrpSpPr>
        <p:grpSpPr>
          <a:xfrm>
            <a:off x="4451803" y="3810000"/>
            <a:ext cx="255587" cy="473075"/>
            <a:chOff x="1022486" y="3810000"/>
            <a:chExt cx="255587" cy="473075"/>
          </a:xfrm>
        </p:grpSpPr>
        <p:sp>
          <p:nvSpPr>
            <p:cNvPr id="6" name="Oval 5"/>
            <p:cNvSpPr>
              <a:spLocks noChangeArrowheads="1"/>
            </p:cNvSpPr>
            <p:nvPr/>
          </p:nvSpPr>
          <p:spPr bwMode="auto">
            <a:xfrm>
              <a:off x="1063761" y="3856038"/>
              <a:ext cx="173037" cy="173037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86" name="Oval 7"/>
            <p:cNvSpPr>
              <a:spLocks noChangeArrowheads="1"/>
            </p:cNvSpPr>
            <p:nvPr/>
          </p:nvSpPr>
          <p:spPr bwMode="auto">
            <a:xfrm>
              <a:off x="1022486" y="3810000"/>
              <a:ext cx="255587" cy="2619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67" name="Freeform 21"/>
            <p:cNvSpPr>
              <a:spLocks/>
            </p:cNvSpPr>
            <p:nvPr/>
          </p:nvSpPr>
          <p:spPr bwMode="auto">
            <a:xfrm>
              <a:off x="1097099" y="4202113"/>
              <a:ext cx="106362" cy="80962"/>
            </a:xfrm>
            <a:custGeom>
              <a:avLst/>
              <a:gdLst>
                <a:gd name="T0" fmla="*/ 0 w 67"/>
                <a:gd name="T1" fmla="*/ 51 h 51"/>
                <a:gd name="T2" fmla="*/ 33 w 67"/>
                <a:gd name="T3" fmla="*/ 0 h 51"/>
                <a:gd name="T4" fmla="*/ 67 w 67"/>
                <a:gd name="T5" fmla="*/ 51 h 51"/>
                <a:gd name="T6" fmla="*/ 0 w 67"/>
                <a:gd name="T7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7" h="51">
                  <a:moveTo>
                    <a:pt x="0" y="51"/>
                  </a:moveTo>
                  <a:lnTo>
                    <a:pt x="33" y="0"/>
                  </a:lnTo>
                  <a:lnTo>
                    <a:pt x="67" y="51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grpSp>
        <p:nvGrpSpPr>
          <p:cNvPr id="69" name="Grup 68"/>
          <p:cNvGrpSpPr/>
          <p:nvPr/>
        </p:nvGrpSpPr>
        <p:grpSpPr>
          <a:xfrm>
            <a:off x="1427163" y="3856038"/>
            <a:ext cx="7304087" cy="173037"/>
            <a:chOff x="1427163" y="3856038"/>
            <a:chExt cx="7304087" cy="173037"/>
          </a:xfrm>
        </p:grpSpPr>
        <p:sp>
          <p:nvSpPr>
            <p:cNvPr id="2085" name="Oval 6"/>
            <p:cNvSpPr>
              <a:spLocks noChangeArrowheads="1"/>
            </p:cNvSpPr>
            <p:nvPr/>
          </p:nvSpPr>
          <p:spPr bwMode="auto">
            <a:xfrm>
              <a:off x="1939925" y="3856038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88" name="Oval 8"/>
            <p:cNvSpPr>
              <a:spLocks noChangeArrowheads="1"/>
            </p:cNvSpPr>
            <p:nvPr/>
          </p:nvSpPr>
          <p:spPr bwMode="auto">
            <a:xfrm>
              <a:off x="2451100" y="3856038"/>
              <a:ext cx="171450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1" name="Oval 9"/>
            <p:cNvSpPr>
              <a:spLocks noChangeArrowheads="1"/>
            </p:cNvSpPr>
            <p:nvPr/>
          </p:nvSpPr>
          <p:spPr bwMode="auto">
            <a:xfrm>
              <a:off x="2960688" y="3856038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2" name="Oval 10"/>
            <p:cNvSpPr>
              <a:spLocks noChangeArrowheads="1"/>
            </p:cNvSpPr>
            <p:nvPr/>
          </p:nvSpPr>
          <p:spPr bwMode="auto">
            <a:xfrm>
              <a:off x="3471863" y="3856038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100" name="Oval 11"/>
            <p:cNvSpPr>
              <a:spLocks noChangeArrowheads="1"/>
            </p:cNvSpPr>
            <p:nvPr/>
          </p:nvSpPr>
          <p:spPr bwMode="auto">
            <a:xfrm>
              <a:off x="3986213" y="3856038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101" name="Oval 12"/>
            <p:cNvSpPr>
              <a:spLocks noChangeArrowheads="1"/>
            </p:cNvSpPr>
            <p:nvPr/>
          </p:nvSpPr>
          <p:spPr bwMode="auto">
            <a:xfrm>
              <a:off x="4497388" y="3856038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102" name="Oval 13"/>
            <p:cNvSpPr>
              <a:spLocks noChangeArrowheads="1"/>
            </p:cNvSpPr>
            <p:nvPr/>
          </p:nvSpPr>
          <p:spPr bwMode="auto">
            <a:xfrm>
              <a:off x="5008563" y="3856038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104" name="Oval 14"/>
            <p:cNvSpPr>
              <a:spLocks noChangeArrowheads="1"/>
            </p:cNvSpPr>
            <p:nvPr/>
          </p:nvSpPr>
          <p:spPr bwMode="auto">
            <a:xfrm>
              <a:off x="5519738" y="3856038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105" name="Oval 15"/>
            <p:cNvSpPr>
              <a:spLocks noChangeArrowheads="1"/>
            </p:cNvSpPr>
            <p:nvPr/>
          </p:nvSpPr>
          <p:spPr bwMode="auto">
            <a:xfrm>
              <a:off x="6029325" y="3856038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106" name="Oval 16"/>
            <p:cNvSpPr>
              <a:spLocks noChangeArrowheads="1"/>
            </p:cNvSpPr>
            <p:nvPr/>
          </p:nvSpPr>
          <p:spPr bwMode="auto">
            <a:xfrm>
              <a:off x="6515100" y="3856038"/>
              <a:ext cx="171450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110" name="Oval 17"/>
            <p:cNvSpPr>
              <a:spLocks noChangeArrowheads="1"/>
            </p:cNvSpPr>
            <p:nvPr/>
          </p:nvSpPr>
          <p:spPr bwMode="auto">
            <a:xfrm>
              <a:off x="7029450" y="3856038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64" name="Oval 18"/>
            <p:cNvSpPr>
              <a:spLocks noChangeArrowheads="1"/>
            </p:cNvSpPr>
            <p:nvPr/>
          </p:nvSpPr>
          <p:spPr bwMode="auto">
            <a:xfrm>
              <a:off x="7540625" y="3856038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65" name="Oval 19"/>
            <p:cNvSpPr>
              <a:spLocks noChangeArrowheads="1"/>
            </p:cNvSpPr>
            <p:nvPr/>
          </p:nvSpPr>
          <p:spPr bwMode="auto">
            <a:xfrm>
              <a:off x="8050213" y="3856038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66" name="Oval 20"/>
            <p:cNvSpPr>
              <a:spLocks noChangeArrowheads="1"/>
            </p:cNvSpPr>
            <p:nvPr/>
          </p:nvSpPr>
          <p:spPr bwMode="auto">
            <a:xfrm>
              <a:off x="8561388" y="3856038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02" name="Oval 6"/>
            <p:cNvSpPr>
              <a:spLocks noChangeArrowheads="1"/>
            </p:cNvSpPr>
            <p:nvPr/>
          </p:nvSpPr>
          <p:spPr bwMode="auto">
            <a:xfrm>
              <a:off x="1427163" y="3856038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</p:spTree>
    <p:extLst>
      <p:ext uri="{BB962C8B-B14F-4D97-AF65-F5344CB8AC3E}">
        <p14:creationId xmlns:p14="http://schemas.microsoft.com/office/powerpoint/2010/main" val="230624093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0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750"/>
                            </p:stCondLst>
                            <p:childTnLst>
                              <p:par>
                                <p:cTn id="1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50"/>
                                        <p:tgtEl>
                                          <p:spTgt spid="2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250"/>
                            </p:stCondLst>
                            <p:childTnLst>
                              <p:par>
                                <p:cTn id="2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50"/>
                                        <p:tgtEl>
                                          <p:spTgt spid="20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2111" grpId="0"/>
      <p:bldP spid="2093" grpId="0" animBg="1"/>
      <p:bldP spid="81" grpId="0"/>
    </p:bld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578" y="5567966"/>
                <a:ext cx="495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>
                    <a:solidFill>
                      <a:srgbClr val="B2B2B2"/>
                    </a:solidFill>
                  </a:rPr>
                  <a:t>29</a:t>
                </a:r>
              </a:p>
            </p:txBody>
          </p:sp>
        </p:grpSp>
      </p:grpSp>
      <p:grpSp>
        <p:nvGrpSpPr>
          <p:cNvPr id="2096" name="Grup 2095"/>
          <p:cNvGrpSpPr/>
          <p:nvPr/>
        </p:nvGrpSpPr>
        <p:grpSpPr>
          <a:xfrm>
            <a:off x="-6350" y="0"/>
            <a:ext cx="12201525" cy="339725"/>
            <a:chOff x="-6350" y="0"/>
            <a:chExt cx="12201525" cy="339725"/>
          </a:xfrm>
        </p:grpSpPr>
        <p:sp>
          <p:nvSpPr>
            <p:cNvPr id="2094" name="Freeform 70"/>
            <p:cNvSpPr>
              <a:spLocks/>
            </p:cNvSpPr>
            <p:nvPr/>
          </p:nvSpPr>
          <p:spPr bwMode="auto">
            <a:xfrm>
              <a:off x="1812925" y="0"/>
              <a:ext cx="10382250" cy="339725"/>
            </a:xfrm>
            <a:custGeom>
              <a:avLst/>
              <a:gdLst>
                <a:gd name="T0" fmla="*/ 207 w 6540"/>
                <a:gd name="T1" fmla="*/ 214 h 214"/>
                <a:gd name="T2" fmla="*/ 6540 w 6540"/>
                <a:gd name="T3" fmla="*/ 214 h 214"/>
                <a:gd name="T4" fmla="*/ 6540 w 6540"/>
                <a:gd name="T5" fmla="*/ 0 h 214"/>
                <a:gd name="T6" fmla="*/ 0 w 6540"/>
                <a:gd name="T7" fmla="*/ 0 h 214"/>
                <a:gd name="T8" fmla="*/ 207 w 6540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40" h="214">
                  <a:moveTo>
                    <a:pt x="207" y="214"/>
                  </a:moveTo>
                  <a:lnTo>
                    <a:pt x="6540" y="214"/>
                  </a:lnTo>
                  <a:lnTo>
                    <a:pt x="6540" y="0"/>
                  </a:lnTo>
                  <a:lnTo>
                    <a:pt x="0" y="0"/>
                  </a:lnTo>
                  <a:lnTo>
                    <a:pt x="207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5" name="Freeform 71"/>
            <p:cNvSpPr>
              <a:spLocks/>
            </p:cNvSpPr>
            <p:nvPr/>
          </p:nvSpPr>
          <p:spPr bwMode="auto">
            <a:xfrm>
              <a:off x="-6350" y="0"/>
              <a:ext cx="2105025" cy="339725"/>
            </a:xfrm>
            <a:custGeom>
              <a:avLst/>
              <a:gdLst>
                <a:gd name="T0" fmla="*/ 0 w 1326"/>
                <a:gd name="T1" fmla="*/ 214 h 214"/>
                <a:gd name="T2" fmla="*/ 1326 w 1326"/>
                <a:gd name="T3" fmla="*/ 214 h 214"/>
                <a:gd name="T4" fmla="*/ 1118 w 1326"/>
                <a:gd name="T5" fmla="*/ 0 h 214"/>
                <a:gd name="T6" fmla="*/ 0 w 1326"/>
                <a:gd name="T7" fmla="*/ 0 h 214"/>
                <a:gd name="T8" fmla="*/ 0 w 1326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6" h="214">
                  <a:moveTo>
                    <a:pt x="0" y="214"/>
                  </a:moveTo>
                  <a:lnTo>
                    <a:pt x="1326" y="214"/>
                  </a:lnTo>
                  <a:lnTo>
                    <a:pt x="1118" y="0"/>
                  </a:lnTo>
                  <a:lnTo>
                    <a:pt x="0" y="0"/>
                  </a:lnTo>
                  <a:lnTo>
                    <a:pt x="0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2103" name="Metin kutusu 2102"/>
          <p:cNvSpPr txBox="1"/>
          <p:nvPr/>
        </p:nvSpPr>
        <p:spPr>
          <a:xfrm>
            <a:off x="652463" y="581550"/>
            <a:ext cx="652743" cy="120032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tr-TR" sz="7200" b="1" dirty="0">
                <a:solidFill>
                  <a:srgbClr val="FAB529"/>
                </a:solidFill>
              </a:rPr>
              <a:t>8</a:t>
            </a:r>
          </a:p>
        </p:txBody>
      </p:sp>
      <p:sp>
        <p:nvSpPr>
          <p:cNvPr id="2111" name="Metin kutusu 2110"/>
          <p:cNvSpPr txBox="1"/>
          <p:nvPr/>
        </p:nvSpPr>
        <p:spPr>
          <a:xfrm>
            <a:off x="1376362" y="2028199"/>
            <a:ext cx="2047676" cy="101566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457200" indent="-457200">
              <a:buClr>
                <a:srgbClr val="FAB529"/>
              </a:buClr>
              <a:buAutoNum type="alphaUcParenR"/>
            </a:pPr>
            <a:r>
              <a:rPr lang="tr-TR" sz="2000" b="1" dirty="0">
                <a:solidFill>
                  <a:srgbClr val="231F20"/>
                </a:solidFill>
              </a:rPr>
              <a:t>Her Zaman</a:t>
            </a:r>
          </a:p>
          <a:p>
            <a:pPr marL="457200" indent="-457200">
              <a:buClr>
                <a:srgbClr val="FAB529"/>
              </a:buClr>
              <a:buAutoNum type="alphaUcParenR"/>
            </a:pPr>
            <a:r>
              <a:rPr lang="tr-TR" sz="2000" b="1" dirty="0">
                <a:solidFill>
                  <a:srgbClr val="231F20"/>
                </a:solidFill>
              </a:rPr>
              <a:t>Bazen</a:t>
            </a:r>
          </a:p>
          <a:p>
            <a:pPr marL="457200" indent="-457200">
              <a:buClr>
                <a:srgbClr val="FAB529"/>
              </a:buClr>
              <a:buAutoNum type="alphaUcParenR"/>
            </a:pPr>
            <a:r>
              <a:rPr lang="tr-TR" sz="2000" b="1" dirty="0">
                <a:solidFill>
                  <a:srgbClr val="231F20"/>
                </a:solidFill>
              </a:rPr>
              <a:t>Hiçbir Zaman</a:t>
            </a:r>
          </a:p>
        </p:txBody>
      </p:sp>
      <p:sp>
        <p:nvSpPr>
          <p:cNvPr id="4" name="AutoShape 3"/>
          <p:cNvSpPr>
            <a:spLocks noChangeAspect="1" noChangeArrowheads="1" noTextEdit="1"/>
          </p:cNvSpPr>
          <p:nvPr/>
        </p:nvSpPr>
        <p:spPr bwMode="auto">
          <a:xfrm>
            <a:off x="960438" y="2438400"/>
            <a:ext cx="179387" cy="22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2093" name="Freeform 11"/>
          <p:cNvSpPr>
            <a:spLocks/>
          </p:cNvSpPr>
          <p:nvPr/>
        </p:nvSpPr>
        <p:spPr bwMode="auto">
          <a:xfrm>
            <a:off x="9605963" y="2527904"/>
            <a:ext cx="1873250" cy="2794000"/>
          </a:xfrm>
          <a:custGeom>
            <a:avLst/>
            <a:gdLst>
              <a:gd name="T0" fmla="*/ 517 w 517"/>
              <a:gd name="T1" fmla="*/ 390 h 769"/>
              <a:gd name="T2" fmla="*/ 455 w 517"/>
              <a:gd name="T3" fmla="*/ 329 h 769"/>
              <a:gd name="T4" fmla="*/ 452 w 517"/>
              <a:gd name="T5" fmla="*/ 324 h 769"/>
              <a:gd name="T6" fmla="*/ 163 w 517"/>
              <a:gd name="T7" fmla="*/ 35 h 769"/>
              <a:gd name="T8" fmla="*/ 35 w 517"/>
              <a:gd name="T9" fmla="*/ 35 h 769"/>
              <a:gd name="T10" fmla="*/ 35 w 517"/>
              <a:gd name="T11" fmla="*/ 163 h 769"/>
              <a:gd name="T12" fmla="*/ 261 w 517"/>
              <a:gd name="T13" fmla="*/ 389 h 769"/>
              <a:gd name="T14" fmla="*/ 35 w 517"/>
              <a:gd name="T15" fmla="*/ 615 h 769"/>
              <a:gd name="T16" fmla="*/ 35 w 517"/>
              <a:gd name="T17" fmla="*/ 743 h 769"/>
              <a:gd name="T18" fmla="*/ 99 w 517"/>
              <a:gd name="T19" fmla="*/ 769 h 769"/>
              <a:gd name="T20" fmla="*/ 163 w 517"/>
              <a:gd name="T21" fmla="*/ 743 h 769"/>
              <a:gd name="T22" fmla="*/ 425 w 517"/>
              <a:gd name="T23" fmla="*/ 481 h 769"/>
              <a:gd name="T24" fmla="*/ 425 w 517"/>
              <a:gd name="T25" fmla="*/ 481 h 769"/>
              <a:gd name="T26" fmla="*/ 517 w 517"/>
              <a:gd name="T27" fmla="*/ 390 h 7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17" h="769">
                <a:moveTo>
                  <a:pt x="517" y="390"/>
                </a:moveTo>
                <a:cubicBezTo>
                  <a:pt x="455" y="329"/>
                  <a:pt x="455" y="329"/>
                  <a:pt x="455" y="329"/>
                </a:cubicBezTo>
                <a:cubicBezTo>
                  <a:pt x="452" y="324"/>
                  <a:pt x="452" y="324"/>
                  <a:pt x="452" y="324"/>
                </a:cubicBezTo>
                <a:cubicBezTo>
                  <a:pt x="163" y="35"/>
                  <a:pt x="163" y="35"/>
                  <a:pt x="163" y="35"/>
                </a:cubicBezTo>
                <a:cubicBezTo>
                  <a:pt x="128" y="0"/>
                  <a:pt x="70" y="0"/>
                  <a:pt x="35" y="35"/>
                </a:cubicBezTo>
                <a:cubicBezTo>
                  <a:pt x="0" y="70"/>
                  <a:pt x="0" y="128"/>
                  <a:pt x="35" y="163"/>
                </a:cubicBezTo>
                <a:cubicBezTo>
                  <a:pt x="261" y="389"/>
                  <a:pt x="261" y="389"/>
                  <a:pt x="261" y="389"/>
                </a:cubicBezTo>
                <a:cubicBezTo>
                  <a:pt x="35" y="615"/>
                  <a:pt x="35" y="615"/>
                  <a:pt x="35" y="615"/>
                </a:cubicBezTo>
                <a:cubicBezTo>
                  <a:pt x="0" y="650"/>
                  <a:pt x="0" y="708"/>
                  <a:pt x="35" y="743"/>
                </a:cubicBezTo>
                <a:cubicBezTo>
                  <a:pt x="53" y="761"/>
                  <a:pt x="76" y="769"/>
                  <a:pt x="99" y="769"/>
                </a:cubicBezTo>
                <a:cubicBezTo>
                  <a:pt x="122" y="769"/>
                  <a:pt x="145" y="761"/>
                  <a:pt x="163" y="743"/>
                </a:cubicBezTo>
                <a:cubicBezTo>
                  <a:pt x="425" y="481"/>
                  <a:pt x="425" y="481"/>
                  <a:pt x="425" y="481"/>
                </a:cubicBezTo>
                <a:cubicBezTo>
                  <a:pt x="425" y="481"/>
                  <a:pt x="425" y="481"/>
                  <a:pt x="425" y="481"/>
                </a:cubicBezTo>
                <a:lnTo>
                  <a:pt x="517" y="390"/>
                </a:lnTo>
                <a:close/>
              </a:path>
            </a:pathLst>
          </a:custGeom>
          <a:solidFill>
            <a:srgbClr val="EDEDED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1" name="Metin kutusu 80"/>
          <p:cNvSpPr txBox="1"/>
          <p:nvPr/>
        </p:nvSpPr>
        <p:spPr>
          <a:xfrm>
            <a:off x="1376362" y="889476"/>
            <a:ext cx="7082195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3200" b="1" dirty="0">
                <a:solidFill>
                  <a:srgbClr val="231F20"/>
                </a:solidFill>
              </a:rPr>
              <a:t>Odamda veya yatağımda yemek yemem.</a:t>
            </a:r>
          </a:p>
        </p:txBody>
      </p:sp>
      <p:grpSp>
        <p:nvGrpSpPr>
          <p:cNvPr id="68" name="Grup 67"/>
          <p:cNvGrpSpPr/>
          <p:nvPr/>
        </p:nvGrpSpPr>
        <p:grpSpPr>
          <a:xfrm>
            <a:off x="4964906" y="3810000"/>
            <a:ext cx="255587" cy="473075"/>
            <a:chOff x="1022486" y="3810000"/>
            <a:chExt cx="255587" cy="473075"/>
          </a:xfrm>
        </p:grpSpPr>
        <p:sp>
          <p:nvSpPr>
            <p:cNvPr id="6" name="Oval 5"/>
            <p:cNvSpPr>
              <a:spLocks noChangeArrowheads="1"/>
            </p:cNvSpPr>
            <p:nvPr/>
          </p:nvSpPr>
          <p:spPr bwMode="auto">
            <a:xfrm>
              <a:off x="1063761" y="3856038"/>
              <a:ext cx="173037" cy="173037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86" name="Oval 7"/>
            <p:cNvSpPr>
              <a:spLocks noChangeArrowheads="1"/>
            </p:cNvSpPr>
            <p:nvPr/>
          </p:nvSpPr>
          <p:spPr bwMode="auto">
            <a:xfrm>
              <a:off x="1022486" y="3810000"/>
              <a:ext cx="255587" cy="2619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67" name="Freeform 21"/>
            <p:cNvSpPr>
              <a:spLocks/>
            </p:cNvSpPr>
            <p:nvPr/>
          </p:nvSpPr>
          <p:spPr bwMode="auto">
            <a:xfrm>
              <a:off x="1097099" y="4202113"/>
              <a:ext cx="106362" cy="80962"/>
            </a:xfrm>
            <a:custGeom>
              <a:avLst/>
              <a:gdLst>
                <a:gd name="T0" fmla="*/ 0 w 67"/>
                <a:gd name="T1" fmla="*/ 51 h 51"/>
                <a:gd name="T2" fmla="*/ 33 w 67"/>
                <a:gd name="T3" fmla="*/ 0 h 51"/>
                <a:gd name="T4" fmla="*/ 67 w 67"/>
                <a:gd name="T5" fmla="*/ 51 h 51"/>
                <a:gd name="T6" fmla="*/ 0 w 67"/>
                <a:gd name="T7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7" h="51">
                  <a:moveTo>
                    <a:pt x="0" y="51"/>
                  </a:moveTo>
                  <a:lnTo>
                    <a:pt x="33" y="0"/>
                  </a:lnTo>
                  <a:lnTo>
                    <a:pt x="67" y="51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grpSp>
        <p:nvGrpSpPr>
          <p:cNvPr id="69" name="Grup 68"/>
          <p:cNvGrpSpPr/>
          <p:nvPr/>
        </p:nvGrpSpPr>
        <p:grpSpPr>
          <a:xfrm>
            <a:off x="1427163" y="3856038"/>
            <a:ext cx="7304087" cy="173037"/>
            <a:chOff x="1427163" y="3856038"/>
            <a:chExt cx="7304087" cy="173037"/>
          </a:xfrm>
        </p:grpSpPr>
        <p:sp>
          <p:nvSpPr>
            <p:cNvPr id="2085" name="Oval 6"/>
            <p:cNvSpPr>
              <a:spLocks noChangeArrowheads="1"/>
            </p:cNvSpPr>
            <p:nvPr/>
          </p:nvSpPr>
          <p:spPr bwMode="auto">
            <a:xfrm>
              <a:off x="1939925" y="3856038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88" name="Oval 8"/>
            <p:cNvSpPr>
              <a:spLocks noChangeArrowheads="1"/>
            </p:cNvSpPr>
            <p:nvPr/>
          </p:nvSpPr>
          <p:spPr bwMode="auto">
            <a:xfrm>
              <a:off x="2451100" y="3856038"/>
              <a:ext cx="171450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1" name="Oval 9"/>
            <p:cNvSpPr>
              <a:spLocks noChangeArrowheads="1"/>
            </p:cNvSpPr>
            <p:nvPr/>
          </p:nvSpPr>
          <p:spPr bwMode="auto">
            <a:xfrm>
              <a:off x="2960688" y="3856038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2" name="Oval 10"/>
            <p:cNvSpPr>
              <a:spLocks noChangeArrowheads="1"/>
            </p:cNvSpPr>
            <p:nvPr/>
          </p:nvSpPr>
          <p:spPr bwMode="auto">
            <a:xfrm>
              <a:off x="3471863" y="3856038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100" name="Oval 11"/>
            <p:cNvSpPr>
              <a:spLocks noChangeArrowheads="1"/>
            </p:cNvSpPr>
            <p:nvPr/>
          </p:nvSpPr>
          <p:spPr bwMode="auto">
            <a:xfrm>
              <a:off x="3986213" y="3856038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101" name="Oval 12"/>
            <p:cNvSpPr>
              <a:spLocks noChangeArrowheads="1"/>
            </p:cNvSpPr>
            <p:nvPr/>
          </p:nvSpPr>
          <p:spPr bwMode="auto">
            <a:xfrm>
              <a:off x="4497388" y="3856038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102" name="Oval 13"/>
            <p:cNvSpPr>
              <a:spLocks noChangeArrowheads="1"/>
            </p:cNvSpPr>
            <p:nvPr/>
          </p:nvSpPr>
          <p:spPr bwMode="auto">
            <a:xfrm>
              <a:off x="5008563" y="3856038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104" name="Oval 14"/>
            <p:cNvSpPr>
              <a:spLocks noChangeArrowheads="1"/>
            </p:cNvSpPr>
            <p:nvPr/>
          </p:nvSpPr>
          <p:spPr bwMode="auto">
            <a:xfrm>
              <a:off x="5519738" y="3856038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105" name="Oval 15"/>
            <p:cNvSpPr>
              <a:spLocks noChangeArrowheads="1"/>
            </p:cNvSpPr>
            <p:nvPr/>
          </p:nvSpPr>
          <p:spPr bwMode="auto">
            <a:xfrm>
              <a:off x="6029325" y="3856038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106" name="Oval 16"/>
            <p:cNvSpPr>
              <a:spLocks noChangeArrowheads="1"/>
            </p:cNvSpPr>
            <p:nvPr/>
          </p:nvSpPr>
          <p:spPr bwMode="auto">
            <a:xfrm>
              <a:off x="6515100" y="3856038"/>
              <a:ext cx="171450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110" name="Oval 17"/>
            <p:cNvSpPr>
              <a:spLocks noChangeArrowheads="1"/>
            </p:cNvSpPr>
            <p:nvPr/>
          </p:nvSpPr>
          <p:spPr bwMode="auto">
            <a:xfrm>
              <a:off x="7029450" y="3856038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64" name="Oval 18"/>
            <p:cNvSpPr>
              <a:spLocks noChangeArrowheads="1"/>
            </p:cNvSpPr>
            <p:nvPr/>
          </p:nvSpPr>
          <p:spPr bwMode="auto">
            <a:xfrm>
              <a:off x="7540625" y="3856038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65" name="Oval 19"/>
            <p:cNvSpPr>
              <a:spLocks noChangeArrowheads="1"/>
            </p:cNvSpPr>
            <p:nvPr/>
          </p:nvSpPr>
          <p:spPr bwMode="auto">
            <a:xfrm>
              <a:off x="8050213" y="3856038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66" name="Oval 20"/>
            <p:cNvSpPr>
              <a:spLocks noChangeArrowheads="1"/>
            </p:cNvSpPr>
            <p:nvPr/>
          </p:nvSpPr>
          <p:spPr bwMode="auto">
            <a:xfrm>
              <a:off x="8561388" y="3856038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02" name="Oval 6"/>
            <p:cNvSpPr>
              <a:spLocks noChangeArrowheads="1"/>
            </p:cNvSpPr>
            <p:nvPr/>
          </p:nvSpPr>
          <p:spPr bwMode="auto">
            <a:xfrm>
              <a:off x="1427163" y="3856038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</p:spTree>
    <p:extLst>
      <p:ext uri="{BB962C8B-B14F-4D97-AF65-F5344CB8AC3E}">
        <p14:creationId xmlns:p14="http://schemas.microsoft.com/office/powerpoint/2010/main" val="160513684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0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750"/>
                            </p:stCondLst>
                            <p:childTnLst>
                              <p:par>
                                <p:cTn id="1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50"/>
                                        <p:tgtEl>
                                          <p:spTgt spid="2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250"/>
                            </p:stCondLst>
                            <p:childTnLst>
                              <p:par>
                                <p:cTn id="2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50"/>
                                        <p:tgtEl>
                                          <p:spTgt spid="20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2111" grpId="0"/>
      <p:bldP spid="2093" grpId="0" animBg="1"/>
      <p:bldP spid="81" grpId="0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82325" y="5567966"/>
                <a:ext cx="340158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>
                    <a:solidFill>
                      <a:srgbClr val="B2B2B2"/>
                    </a:solidFill>
                  </a:rPr>
                  <a:t>3</a:t>
                </a:r>
              </a:p>
            </p:txBody>
          </p:sp>
        </p:grpSp>
      </p:grpSp>
      <p:grpSp>
        <p:nvGrpSpPr>
          <p:cNvPr id="2096" name="Grup 2095"/>
          <p:cNvGrpSpPr/>
          <p:nvPr/>
        </p:nvGrpSpPr>
        <p:grpSpPr>
          <a:xfrm>
            <a:off x="-6350" y="0"/>
            <a:ext cx="12201525" cy="339725"/>
            <a:chOff x="-6350" y="0"/>
            <a:chExt cx="12201525" cy="339725"/>
          </a:xfrm>
        </p:grpSpPr>
        <p:sp>
          <p:nvSpPr>
            <p:cNvPr id="2094" name="Freeform 70"/>
            <p:cNvSpPr>
              <a:spLocks/>
            </p:cNvSpPr>
            <p:nvPr/>
          </p:nvSpPr>
          <p:spPr bwMode="auto">
            <a:xfrm>
              <a:off x="1812925" y="0"/>
              <a:ext cx="10382250" cy="339725"/>
            </a:xfrm>
            <a:custGeom>
              <a:avLst/>
              <a:gdLst>
                <a:gd name="T0" fmla="*/ 207 w 6540"/>
                <a:gd name="T1" fmla="*/ 214 h 214"/>
                <a:gd name="T2" fmla="*/ 6540 w 6540"/>
                <a:gd name="T3" fmla="*/ 214 h 214"/>
                <a:gd name="T4" fmla="*/ 6540 w 6540"/>
                <a:gd name="T5" fmla="*/ 0 h 214"/>
                <a:gd name="T6" fmla="*/ 0 w 6540"/>
                <a:gd name="T7" fmla="*/ 0 h 214"/>
                <a:gd name="T8" fmla="*/ 207 w 6540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40" h="214">
                  <a:moveTo>
                    <a:pt x="207" y="214"/>
                  </a:moveTo>
                  <a:lnTo>
                    <a:pt x="6540" y="214"/>
                  </a:lnTo>
                  <a:lnTo>
                    <a:pt x="6540" y="0"/>
                  </a:lnTo>
                  <a:lnTo>
                    <a:pt x="0" y="0"/>
                  </a:lnTo>
                  <a:lnTo>
                    <a:pt x="207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5" name="Freeform 71"/>
            <p:cNvSpPr>
              <a:spLocks/>
            </p:cNvSpPr>
            <p:nvPr/>
          </p:nvSpPr>
          <p:spPr bwMode="auto">
            <a:xfrm>
              <a:off x="-6350" y="0"/>
              <a:ext cx="2105025" cy="339725"/>
            </a:xfrm>
            <a:custGeom>
              <a:avLst/>
              <a:gdLst>
                <a:gd name="T0" fmla="*/ 0 w 1326"/>
                <a:gd name="T1" fmla="*/ 214 h 214"/>
                <a:gd name="T2" fmla="*/ 1326 w 1326"/>
                <a:gd name="T3" fmla="*/ 214 h 214"/>
                <a:gd name="T4" fmla="*/ 1118 w 1326"/>
                <a:gd name="T5" fmla="*/ 0 h 214"/>
                <a:gd name="T6" fmla="*/ 0 w 1326"/>
                <a:gd name="T7" fmla="*/ 0 h 214"/>
                <a:gd name="T8" fmla="*/ 0 w 1326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6" h="214">
                  <a:moveTo>
                    <a:pt x="0" y="214"/>
                  </a:moveTo>
                  <a:lnTo>
                    <a:pt x="1326" y="214"/>
                  </a:lnTo>
                  <a:lnTo>
                    <a:pt x="1118" y="0"/>
                  </a:lnTo>
                  <a:lnTo>
                    <a:pt x="0" y="0"/>
                  </a:lnTo>
                  <a:lnTo>
                    <a:pt x="0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2111" name="Metin kutusu 2110"/>
          <p:cNvSpPr txBox="1"/>
          <p:nvPr/>
        </p:nvSpPr>
        <p:spPr>
          <a:xfrm>
            <a:off x="646664" y="1331958"/>
            <a:ext cx="438673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Sağlıklı olmak demek vücudun</a:t>
            </a:r>
          </a:p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doğal dengesini korumak demektir.</a:t>
            </a:r>
          </a:p>
        </p:txBody>
      </p:sp>
      <p:sp>
        <p:nvSpPr>
          <p:cNvPr id="78" name="Metin kutusu 77"/>
          <p:cNvSpPr txBox="1"/>
          <p:nvPr/>
        </p:nvSpPr>
        <p:spPr>
          <a:xfrm>
            <a:off x="646664" y="4152616"/>
            <a:ext cx="4726472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tr-TR" sz="2000" b="1" dirty="0">
                <a:solidFill>
                  <a:srgbClr val="E61F4F"/>
                </a:solidFill>
              </a:rPr>
              <a:t>Haydi o zaman!</a:t>
            </a:r>
          </a:p>
          <a:p>
            <a:r>
              <a:rPr lang="tr-TR" sz="2000" b="1" dirty="0">
                <a:solidFill>
                  <a:srgbClr val="11A74F"/>
                </a:solidFill>
              </a:rPr>
              <a:t>Öğrenmeye başlıyoruz!</a:t>
            </a:r>
          </a:p>
        </p:txBody>
      </p:sp>
      <p:sp>
        <p:nvSpPr>
          <p:cNvPr id="5" name="Oval 5"/>
          <p:cNvSpPr>
            <a:spLocks noChangeArrowheads="1"/>
          </p:cNvSpPr>
          <p:nvPr/>
        </p:nvSpPr>
        <p:spPr bwMode="auto">
          <a:xfrm>
            <a:off x="7272338" y="890588"/>
            <a:ext cx="4021138" cy="4021137"/>
          </a:xfrm>
          <a:prstGeom prst="ellipse">
            <a:avLst/>
          </a:prstGeom>
          <a:noFill/>
          <a:ln w="241300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6" name="Oval 6"/>
          <p:cNvSpPr>
            <a:spLocks noChangeArrowheads="1"/>
          </p:cNvSpPr>
          <p:nvPr/>
        </p:nvSpPr>
        <p:spPr bwMode="auto">
          <a:xfrm>
            <a:off x="7685088" y="1303338"/>
            <a:ext cx="3194050" cy="3195637"/>
          </a:xfrm>
          <a:prstGeom prst="ellipse">
            <a:avLst/>
          </a:prstGeom>
          <a:blipFill dpi="0" rotWithShape="1">
            <a:blip r:embed="rId4"/>
            <a:srcRect/>
            <a:stretch>
              <a:fillRect l="-21000" t="-7000" r="-31000" b="-1000"/>
            </a:stretch>
          </a:blipFill>
          <a:ln w="15875" cap="flat">
            <a:solidFill>
              <a:srgbClr val="11A74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77" name="Metin kutusu 76"/>
          <p:cNvSpPr txBox="1"/>
          <p:nvPr/>
        </p:nvSpPr>
        <p:spPr>
          <a:xfrm>
            <a:off x="646663" y="554493"/>
            <a:ext cx="5393409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tr-TR" sz="3600" b="1" dirty="0">
                <a:solidFill>
                  <a:srgbClr val="E61F4F"/>
                </a:solidFill>
              </a:rPr>
              <a:t>Sağlıklı Olmak Ne Demek?</a:t>
            </a:r>
            <a:endParaRPr lang="tr-TR" sz="3600" b="1" dirty="0">
              <a:solidFill>
                <a:srgbClr val="11A74F"/>
              </a:solidFill>
            </a:endParaRPr>
          </a:p>
        </p:txBody>
      </p:sp>
      <p:sp>
        <p:nvSpPr>
          <p:cNvPr id="2" name="Dikdörtgen 1"/>
          <p:cNvSpPr/>
          <p:nvPr/>
        </p:nvSpPr>
        <p:spPr>
          <a:xfrm>
            <a:off x="646663" y="2075338"/>
            <a:ext cx="6096000" cy="923330"/>
          </a:xfrm>
          <a:prstGeom prst="rect">
            <a:avLst/>
          </a:prstGeom>
        </p:spPr>
        <p:txBody>
          <a:bodyPr>
            <a:spAutoFit/>
          </a:bodyPr>
          <a:lstStyle/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Vücudumuzun dengesini korumak içinse,</a:t>
            </a:r>
          </a:p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ihtiyacı olan dikkati ve bakımı </a:t>
            </a:r>
          </a:p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ağlamamız gerekir. </a:t>
            </a:r>
          </a:p>
        </p:txBody>
      </p:sp>
      <p:sp>
        <p:nvSpPr>
          <p:cNvPr id="3" name="Dikdörtgen 2"/>
          <p:cNvSpPr/>
          <p:nvPr/>
        </p:nvSpPr>
        <p:spPr>
          <a:xfrm>
            <a:off x="646663" y="3093918"/>
            <a:ext cx="6096000" cy="923330"/>
          </a:xfrm>
          <a:prstGeom prst="rect">
            <a:avLst/>
          </a:prstGeom>
        </p:spPr>
        <p:txBody>
          <a:bodyPr>
            <a:spAutoFit/>
          </a:bodyPr>
          <a:lstStyle/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Peki vücudumuzun hastalıklarla savaşması</a:t>
            </a:r>
          </a:p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ve daha güçlü olması için ona</a:t>
            </a:r>
          </a:p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nasıl yardımcı olabiliriz?</a:t>
            </a:r>
          </a:p>
        </p:txBody>
      </p:sp>
    </p:spTree>
    <p:extLst>
      <p:ext uri="{BB962C8B-B14F-4D97-AF65-F5344CB8AC3E}">
        <p14:creationId xmlns:p14="http://schemas.microsoft.com/office/powerpoint/2010/main" val="253127628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0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25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750"/>
                            </p:stCondLst>
                            <p:childTnLst>
                              <p:par>
                                <p:cTn id="1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2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250"/>
                            </p:stCondLst>
                            <p:childTnLst>
                              <p:par>
                                <p:cTn id="2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5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500"/>
                            </p:stCondLst>
                            <p:childTnLst>
                              <p:par>
                                <p:cTn id="2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25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1750"/>
                            </p:stCondLst>
                            <p:childTnLst>
                              <p:par>
                                <p:cTn id="3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25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2000"/>
                            </p:stCondLst>
                            <p:childTnLst>
                              <p:par>
                                <p:cTn id="3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25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11" grpId="0"/>
      <p:bldP spid="78" grpId="0"/>
      <p:bldP spid="5" grpId="0" animBg="1"/>
      <p:bldP spid="6" grpId="0" animBg="1"/>
      <p:bldP spid="77" grpId="0"/>
      <p:bldP spid="2" grpId="0"/>
      <p:bldP spid="3" grpId="0"/>
    </p:bld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579" y="5567966"/>
                <a:ext cx="495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>
                    <a:solidFill>
                      <a:srgbClr val="B2B2B2"/>
                    </a:solidFill>
                  </a:rPr>
                  <a:t>30</a:t>
                </a:r>
              </a:p>
            </p:txBody>
          </p:sp>
        </p:grpSp>
      </p:grpSp>
      <p:grpSp>
        <p:nvGrpSpPr>
          <p:cNvPr id="2096" name="Grup 2095"/>
          <p:cNvGrpSpPr/>
          <p:nvPr/>
        </p:nvGrpSpPr>
        <p:grpSpPr>
          <a:xfrm>
            <a:off x="-6350" y="0"/>
            <a:ext cx="12201525" cy="339725"/>
            <a:chOff x="-6350" y="0"/>
            <a:chExt cx="12201525" cy="339725"/>
          </a:xfrm>
        </p:grpSpPr>
        <p:sp>
          <p:nvSpPr>
            <p:cNvPr id="2094" name="Freeform 70"/>
            <p:cNvSpPr>
              <a:spLocks/>
            </p:cNvSpPr>
            <p:nvPr/>
          </p:nvSpPr>
          <p:spPr bwMode="auto">
            <a:xfrm>
              <a:off x="1812925" y="0"/>
              <a:ext cx="10382250" cy="339725"/>
            </a:xfrm>
            <a:custGeom>
              <a:avLst/>
              <a:gdLst>
                <a:gd name="T0" fmla="*/ 207 w 6540"/>
                <a:gd name="T1" fmla="*/ 214 h 214"/>
                <a:gd name="T2" fmla="*/ 6540 w 6540"/>
                <a:gd name="T3" fmla="*/ 214 h 214"/>
                <a:gd name="T4" fmla="*/ 6540 w 6540"/>
                <a:gd name="T5" fmla="*/ 0 h 214"/>
                <a:gd name="T6" fmla="*/ 0 w 6540"/>
                <a:gd name="T7" fmla="*/ 0 h 214"/>
                <a:gd name="T8" fmla="*/ 207 w 6540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40" h="214">
                  <a:moveTo>
                    <a:pt x="207" y="214"/>
                  </a:moveTo>
                  <a:lnTo>
                    <a:pt x="6540" y="214"/>
                  </a:lnTo>
                  <a:lnTo>
                    <a:pt x="6540" y="0"/>
                  </a:lnTo>
                  <a:lnTo>
                    <a:pt x="0" y="0"/>
                  </a:lnTo>
                  <a:lnTo>
                    <a:pt x="207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5" name="Freeform 71"/>
            <p:cNvSpPr>
              <a:spLocks/>
            </p:cNvSpPr>
            <p:nvPr/>
          </p:nvSpPr>
          <p:spPr bwMode="auto">
            <a:xfrm>
              <a:off x="-6350" y="0"/>
              <a:ext cx="2105025" cy="339725"/>
            </a:xfrm>
            <a:custGeom>
              <a:avLst/>
              <a:gdLst>
                <a:gd name="T0" fmla="*/ 0 w 1326"/>
                <a:gd name="T1" fmla="*/ 214 h 214"/>
                <a:gd name="T2" fmla="*/ 1326 w 1326"/>
                <a:gd name="T3" fmla="*/ 214 h 214"/>
                <a:gd name="T4" fmla="*/ 1118 w 1326"/>
                <a:gd name="T5" fmla="*/ 0 h 214"/>
                <a:gd name="T6" fmla="*/ 0 w 1326"/>
                <a:gd name="T7" fmla="*/ 0 h 214"/>
                <a:gd name="T8" fmla="*/ 0 w 1326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6" h="214">
                  <a:moveTo>
                    <a:pt x="0" y="214"/>
                  </a:moveTo>
                  <a:lnTo>
                    <a:pt x="1326" y="214"/>
                  </a:lnTo>
                  <a:lnTo>
                    <a:pt x="1118" y="0"/>
                  </a:lnTo>
                  <a:lnTo>
                    <a:pt x="0" y="0"/>
                  </a:lnTo>
                  <a:lnTo>
                    <a:pt x="0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2103" name="Metin kutusu 2102"/>
          <p:cNvSpPr txBox="1"/>
          <p:nvPr/>
        </p:nvSpPr>
        <p:spPr>
          <a:xfrm>
            <a:off x="652463" y="581550"/>
            <a:ext cx="652743" cy="120032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tr-TR" sz="7200" b="1" dirty="0">
                <a:solidFill>
                  <a:srgbClr val="FAB529"/>
                </a:solidFill>
              </a:rPr>
              <a:t>9</a:t>
            </a:r>
          </a:p>
        </p:txBody>
      </p:sp>
      <p:sp>
        <p:nvSpPr>
          <p:cNvPr id="2111" name="Metin kutusu 2110"/>
          <p:cNvSpPr txBox="1"/>
          <p:nvPr/>
        </p:nvSpPr>
        <p:spPr>
          <a:xfrm>
            <a:off x="1376362" y="2028199"/>
            <a:ext cx="2047676" cy="101566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457200" indent="-457200">
              <a:buClr>
                <a:srgbClr val="FAB529"/>
              </a:buClr>
              <a:buAutoNum type="alphaUcParenR"/>
            </a:pPr>
            <a:r>
              <a:rPr lang="tr-TR" sz="2000" b="1" dirty="0">
                <a:solidFill>
                  <a:srgbClr val="231F20"/>
                </a:solidFill>
              </a:rPr>
              <a:t>Her Zaman</a:t>
            </a:r>
          </a:p>
          <a:p>
            <a:pPr marL="457200" indent="-457200">
              <a:buClr>
                <a:srgbClr val="FAB529"/>
              </a:buClr>
              <a:buAutoNum type="alphaUcParenR"/>
            </a:pPr>
            <a:r>
              <a:rPr lang="tr-TR" sz="2000" b="1" dirty="0">
                <a:solidFill>
                  <a:srgbClr val="231F20"/>
                </a:solidFill>
              </a:rPr>
              <a:t>Bazen</a:t>
            </a:r>
          </a:p>
          <a:p>
            <a:pPr marL="457200" indent="-457200">
              <a:buClr>
                <a:srgbClr val="FAB529"/>
              </a:buClr>
              <a:buAutoNum type="alphaUcParenR"/>
            </a:pPr>
            <a:r>
              <a:rPr lang="tr-TR" sz="2000" b="1" dirty="0">
                <a:solidFill>
                  <a:srgbClr val="231F20"/>
                </a:solidFill>
              </a:rPr>
              <a:t>Hiçbir Zaman</a:t>
            </a:r>
          </a:p>
        </p:txBody>
      </p:sp>
      <p:sp>
        <p:nvSpPr>
          <p:cNvPr id="4" name="AutoShape 3"/>
          <p:cNvSpPr>
            <a:spLocks noChangeAspect="1" noChangeArrowheads="1" noTextEdit="1"/>
          </p:cNvSpPr>
          <p:nvPr/>
        </p:nvSpPr>
        <p:spPr bwMode="auto">
          <a:xfrm>
            <a:off x="960438" y="2438400"/>
            <a:ext cx="179387" cy="22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2093" name="Freeform 11"/>
          <p:cNvSpPr>
            <a:spLocks/>
          </p:cNvSpPr>
          <p:nvPr/>
        </p:nvSpPr>
        <p:spPr bwMode="auto">
          <a:xfrm>
            <a:off x="9605963" y="2527904"/>
            <a:ext cx="1873250" cy="2794000"/>
          </a:xfrm>
          <a:custGeom>
            <a:avLst/>
            <a:gdLst>
              <a:gd name="T0" fmla="*/ 517 w 517"/>
              <a:gd name="T1" fmla="*/ 390 h 769"/>
              <a:gd name="T2" fmla="*/ 455 w 517"/>
              <a:gd name="T3" fmla="*/ 329 h 769"/>
              <a:gd name="T4" fmla="*/ 452 w 517"/>
              <a:gd name="T5" fmla="*/ 324 h 769"/>
              <a:gd name="T6" fmla="*/ 163 w 517"/>
              <a:gd name="T7" fmla="*/ 35 h 769"/>
              <a:gd name="T8" fmla="*/ 35 w 517"/>
              <a:gd name="T9" fmla="*/ 35 h 769"/>
              <a:gd name="T10" fmla="*/ 35 w 517"/>
              <a:gd name="T11" fmla="*/ 163 h 769"/>
              <a:gd name="T12" fmla="*/ 261 w 517"/>
              <a:gd name="T13" fmla="*/ 389 h 769"/>
              <a:gd name="T14" fmla="*/ 35 w 517"/>
              <a:gd name="T15" fmla="*/ 615 h 769"/>
              <a:gd name="T16" fmla="*/ 35 w 517"/>
              <a:gd name="T17" fmla="*/ 743 h 769"/>
              <a:gd name="T18" fmla="*/ 99 w 517"/>
              <a:gd name="T19" fmla="*/ 769 h 769"/>
              <a:gd name="T20" fmla="*/ 163 w 517"/>
              <a:gd name="T21" fmla="*/ 743 h 769"/>
              <a:gd name="T22" fmla="*/ 425 w 517"/>
              <a:gd name="T23" fmla="*/ 481 h 769"/>
              <a:gd name="T24" fmla="*/ 425 w 517"/>
              <a:gd name="T25" fmla="*/ 481 h 769"/>
              <a:gd name="T26" fmla="*/ 517 w 517"/>
              <a:gd name="T27" fmla="*/ 390 h 7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17" h="769">
                <a:moveTo>
                  <a:pt x="517" y="390"/>
                </a:moveTo>
                <a:cubicBezTo>
                  <a:pt x="455" y="329"/>
                  <a:pt x="455" y="329"/>
                  <a:pt x="455" y="329"/>
                </a:cubicBezTo>
                <a:cubicBezTo>
                  <a:pt x="452" y="324"/>
                  <a:pt x="452" y="324"/>
                  <a:pt x="452" y="324"/>
                </a:cubicBezTo>
                <a:cubicBezTo>
                  <a:pt x="163" y="35"/>
                  <a:pt x="163" y="35"/>
                  <a:pt x="163" y="35"/>
                </a:cubicBezTo>
                <a:cubicBezTo>
                  <a:pt x="128" y="0"/>
                  <a:pt x="70" y="0"/>
                  <a:pt x="35" y="35"/>
                </a:cubicBezTo>
                <a:cubicBezTo>
                  <a:pt x="0" y="70"/>
                  <a:pt x="0" y="128"/>
                  <a:pt x="35" y="163"/>
                </a:cubicBezTo>
                <a:cubicBezTo>
                  <a:pt x="261" y="389"/>
                  <a:pt x="261" y="389"/>
                  <a:pt x="261" y="389"/>
                </a:cubicBezTo>
                <a:cubicBezTo>
                  <a:pt x="35" y="615"/>
                  <a:pt x="35" y="615"/>
                  <a:pt x="35" y="615"/>
                </a:cubicBezTo>
                <a:cubicBezTo>
                  <a:pt x="0" y="650"/>
                  <a:pt x="0" y="708"/>
                  <a:pt x="35" y="743"/>
                </a:cubicBezTo>
                <a:cubicBezTo>
                  <a:pt x="53" y="761"/>
                  <a:pt x="76" y="769"/>
                  <a:pt x="99" y="769"/>
                </a:cubicBezTo>
                <a:cubicBezTo>
                  <a:pt x="122" y="769"/>
                  <a:pt x="145" y="761"/>
                  <a:pt x="163" y="743"/>
                </a:cubicBezTo>
                <a:cubicBezTo>
                  <a:pt x="425" y="481"/>
                  <a:pt x="425" y="481"/>
                  <a:pt x="425" y="481"/>
                </a:cubicBezTo>
                <a:cubicBezTo>
                  <a:pt x="425" y="481"/>
                  <a:pt x="425" y="481"/>
                  <a:pt x="425" y="481"/>
                </a:cubicBezTo>
                <a:lnTo>
                  <a:pt x="517" y="390"/>
                </a:lnTo>
                <a:close/>
              </a:path>
            </a:pathLst>
          </a:custGeom>
          <a:solidFill>
            <a:srgbClr val="EDEDED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1" name="Metin kutusu 80"/>
          <p:cNvSpPr txBox="1"/>
          <p:nvPr/>
        </p:nvSpPr>
        <p:spPr>
          <a:xfrm>
            <a:off x="1376362" y="889476"/>
            <a:ext cx="9630970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3200" b="1" dirty="0">
                <a:solidFill>
                  <a:srgbClr val="231F20"/>
                </a:solidFill>
              </a:rPr>
              <a:t>Tuvaletlerin temiz olmasına dikkat ederim, kullandıktan</a:t>
            </a:r>
          </a:p>
          <a:p>
            <a:r>
              <a:rPr lang="tr-TR" sz="3200" b="1" dirty="0">
                <a:solidFill>
                  <a:srgbClr val="231F20"/>
                </a:solidFill>
              </a:rPr>
              <a:t>sonra tuvaleti temiz bırakırım.</a:t>
            </a:r>
          </a:p>
        </p:txBody>
      </p:sp>
      <p:grpSp>
        <p:nvGrpSpPr>
          <p:cNvPr id="68" name="Grup 67"/>
          <p:cNvGrpSpPr/>
          <p:nvPr/>
        </p:nvGrpSpPr>
        <p:grpSpPr>
          <a:xfrm>
            <a:off x="5476081" y="3810000"/>
            <a:ext cx="255587" cy="473075"/>
            <a:chOff x="1022486" y="3810000"/>
            <a:chExt cx="255587" cy="473075"/>
          </a:xfrm>
        </p:grpSpPr>
        <p:sp>
          <p:nvSpPr>
            <p:cNvPr id="6" name="Oval 5"/>
            <p:cNvSpPr>
              <a:spLocks noChangeArrowheads="1"/>
            </p:cNvSpPr>
            <p:nvPr/>
          </p:nvSpPr>
          <p:spPr bwMode="auto">
            <a:xfrm>
              <a:off x="1063761" y="3856038"/>
              <a:ext cx="173037" cy="173037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86" name="Oval 7"/>
            <p:cNvSpPr>
              <a:spLocks noChangeArrowheads="1"/>
            </p:cNvSpPr>
            <p:nvPr/>
          </p:nvSpPr>
          <p:spPr bwMode="auto">
            <a:xfrm>
              <a:off x="1022486" y="3810000"/>
              <a:ext cx="255587" cy="2619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67" name="Freeform 21"/>
            <p:cNvSpPr>
              <a:spLocks/>
            </p:cNvSpPr>
            <p:nvPr/>
          </p:nvSpPr>
          <p:spPr bwMode="auto">
            <a:xfrm>
              <a:off x="1097099" y="4202113"/>
              <a:ext cx="106362" cy="80962"/>
            </a:xfrm>
            <a:custGeom>
              <a:avLst/>
              <a:gdLst>
                <a:gd name="T0" fmla="*/ 0 w 67"/>
                <a:gd name="T1" fmla="*/ 51 h 51"/>
                <a:gd name="T2" fmla="*/ 33 w 67"/>
                <a:gd name="T3" fmla="*/ 0 h 51"/>
                <a:gd name="T4" fmla="*/ 67 w 67"/>
                <a:gd name="T5" fmla="*/ 51 h 51"/>
                <a:gd name="T6" fmla="*/ 0 w 67"/>
                <a:gd name="T7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7" h="51">
                  <a:moveTo>
                    <a:pt x="0" y="51"/>
                  </a:moveTo>
                  <a:lnTo>
                    <a:pt x="33" y="0"/>
                  </a:lnTo>
                  <a:lnTo>
                    <a:pt x="67" y="51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grpSp>
        <p:nvGrpSpPr>
          <p:cNvPr id="69" name="Grup 68"/>
          <p:cNvGrpSpPr/>
          <p:nvPr/>
        </p:nvGrpSpPr>
        <p:grpSpPr>
          <a:xfrm>
            <a:off x="1427163" y="3856038"/>
            <a:ext cx="7304087" cy="173037"/>
            <a:chOff x="1427163" y="3856038"/>
            <a:chExt cx="7304087" cy="173037"/>
          </a:xfrm>
        </p:grpSpPr>
        <p:sp>
          <p:nvSpPr>
            <p:cNvPr id="2085" name="Oval 6"/>
            <p:cNvSpPr>
              <a:spLocks noChangeArrowheads="1"/>
            </p:cNvSpPr>
            <p:nvPr/>
          </p:nvSpPr>
          <p:spPr bwMode="auto">
            <a:xfrm>
              <a:off x="1939925" y="3856038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88" name="Oval 8"/>
            <p:cNvSpPr>
              <a:spLocks noChangeArrowheads="1"/>
            </p:cNvSpPr>
            <p:nvPr/>
          </p:nvSpPr>
          <p:spPr bwMode="auto">
            <a:xfrm>
              <a:off x="2451100" y="3856038"/>
              <a:ext cx="171450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1" name="Oval 9"/>
            <p:cNvSpPr>
              <a:spLocks noChangeArrowheads="1"/>
            </p:cNvSpPr>
            <p:nvPr/>
          </p:nvSpPr>
          <p:spPr bwMode="auto">
            <a:xfrm>
              <a:off x="2960688" y="3856038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2" name="Oval 10"/>
            <p:cNvSpPr>
              <a:spLocks noChangeArrowheads="1"/>
            </p:cNvSpPr>
            <p:nvPr/>
          </p:nvSpPr>
          <p:spPr bwMode="auto">
            <a:xfrm>
              <a:off x="3471863" y="3856038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100" name="Oval 11"/>
            <p:cNvSpPr>
              <a:spLocks noChangeArrowheads="1"/>
            </p:cNvSpPr>
            <p:nvPr/>
          </p:nvSpPr>
          <p:spPr bwMode="auto">
            <a:xfrm>
              <a:off x="3986213" y="3856038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101" name="Oval 12"/>
            <p:cNvSpPr>
              <a:spLocks noChangeArrowheads="1"/>
            </p:cNvSpPr>
            <p:nvPr/>
          </p:nvSpPr>
          <p:spPr bwMode="auto">
            <a:xfrm>
              <a:off x="4497388" y="3856038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102" name="Oval 13"/>
            <p:cNvSpPr>
              <a:spLocks noChangeArrowheads="1"/>
            </p:cNvSpPr>
            <p:nvPr/>
          </p:nvSpPr>
          <p:spPr bwMode="auto">
            <a:xfrm>
              <a:off x="5008563" y="3856038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104" name="Oval 14"/>
            <p:cNvSpPr>
              <a:spLocks noChangeArrowheads="1"/>
            </p:cNvSpPr>
            <p:nvPr/>
          </p:nvSpPr>
          <p:spPr bwMode="auto">
            <a:xfrm>
              <a:off x="5519738" y="3856038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105" name="Oval 15"/>
            <p:cNvSpPr>
              <a:spLocks noChangeArrowheads="1"/>
            </p:cNvSpPr>
            <p:nvPr/>
          </p:nvSpPr>
          <p:spPr bwMode="auto">
            <a:xfrm>
              <a:off x="6029325" y="3856038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106" name="Oval 16"/>
            <p:cNvSpPr>
              <a:spLocks noChangeArrowheads="1"/>
            </p:cNvSpPr>
            <p:nvPr/>
          </p:nvSpPr>
          <p:spPr bwMode="auto">
            <a:xfrm>
              <a:off x="6515100" y="3856038"/>
              <a:ext cx="171450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110" name="Oval 17"/>
            <p:cNvSpPr>
              <a:spLocks noChangeArrowheads="1"/>
            </p:cNvSpPr>
            <p:nvPr/>
          </p:nvSpPr>
          <p:spPr bwMode="auto">
            <a:xfrm>
              <a:off x="7029450" y="3856038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64" name="Oval 18"/>
            <p:cNvSpPr>
              <a:spLocks noChangeArrowheads="1"/>
            </p:cNvSpPr>
            <p:nvPr/>
          </p:nvSpPr>
          <p:spPr bwMode="auto">
            <a:xfrm>
              <a:off x="7540625" y="3856038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65" name="Oval 19"/>
            <p:cNvSpPr>
              <a:spLocks noChangeArrowheads="1"/>
            </p:cNvSpPr>
            <p:nvPr/>
          </p:nvSpPr>
          <p:spPr bwMode="auto">
            <a:xfrm>
              <a:off x="8050213" y="3856038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66" name="Oval 20"/>
            <p:cNvSpPr>
              <a:spLocks noChangeArrowheads="1"/>
            </p:cNvSpPr>
            <p:nvPr/>
          </p:nvSpPr>
          <p:spPr bwMode="auto">
            <a:xfrm>
              <a:off x="8561388" y="3856038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02" name="Oval 6"/>
            <p:cNvSpPr>
              <a:spLocks noChangeArrowheads="1"/>
            </p:cNvSpPr>
            <p:nvPr/>
          </p:nvSpPr>
          <p:spPr bwMode="auto">
            <a:xfrm>
              <a:off x="1427163" y="3856038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</p:spTree>
    <p:extLst>
      <p:ext uri="{BB962C8B-B14F-4D97-AF65-F5344CB8AC3E}">
        <p14:creationId xmlns:p14="http://schemas.microsoft.com/office/powerpoint/2010/main" val="413110440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0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750"/>
                            </p:stCondLst>
                            <p:childTnLst>
                              <p:par>
                                <p:cTn id="1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50"/>
                                        <p:tgtEl>
                                          <p:spTgt spid="2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250"/>
                            </p:stCondLst>
                            <p:childTnLst>
                              <p:par>
                                <p:cTn id="2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50"/>
                                        <p:tgtEl>
                                          <p:spTgt spid="20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2111" grpId="0"/>
      <p:bldP spid="2093" grpId="0" animBg="1"/>
      <p:bldP spid="81" grpId="0"/>
    </p:bld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579" y="5567966"/>
                <a:ext cx="495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>
                    <a:solidFill>
                      <a:srgbClr val="B2B2B2"/>
                    </a:solidFill>
                  </a:rPr>
                  <a:t>31</a:t>
                </a:r>
              </a:p>
            </p:txBody>
          </p:sp>
        </p:grpSp>
      </p:grpSp>
      <p:grpSp>
        <p:nvGrpSpPr>
          <p:cNvPr id="2096" name="Grup 2095"/>
          <p:cNvGrpSpPr/>
          <p:nvPr/>
        </p:nvGrpSpPr>
        <p:grpSpPr>
          <a:xfrm>
            <a:off x="-6350" y="0"/>
            <a:ext cx="12201525" cy="339725"/>
            <a:chOff x="-6350" y="0"/>
            <a:chExt cx="12201525" cy="339725"/>
          </a:xfrm>
        </p:grpSpPr>
        <p:sp>
          <p:nvSpPr>
            <p:cNvPr id="2094" name="Freeform 70"/>
            <p:cNvSpPr>
              <a:spLocks/>
            </p:cNvSpPr>
            <p:nvPr/>
          </p:nvSpPr>
          <p:spPr bwMode="auto">
            <a:xfrm>
              <a:off x="1812925" y="0"/>
              <a:ext cx="10382250" cy="339725"/>
            </a:xfrm>
            <a:custGeom>
              <a:avLst/>
              <a:gdLst>
                <a:gd name="T0" fmla="*/ 207 w 6540"/>
                <a:gd name="T1" fmla="*/ 214 h 214"/>
                <a:gd name="T2" fmla="*/ 6540 w 6540"/>
                <a:gd name="T3" fmla="*/ 214 h 214"/>
                <a:gd name="T4" fmla="*/ 6540 w 6540"/>
                <a:gd name="T5" fmla="*/ 0 h 214"/>
                <a:gd name="T6" fmla="*/ 0 w 6540"/>
                <a:gd name="T7" fmla="*/ 0 h 214"/>
                <a:gd name="T8" fmla="*/ 207 w 6540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40" h="214">
                  <a:moveTo>
                    <a:pt x="207" y="214"/>
                  </a:moveTo>
                  <a:lnTo>
                    <a:pt x="6540" y="214"/>
                  </a:lnTo>
                  <a:lnTo>
                    <a:pt x="6540" y="0"/>
                  </a:lnTo>
                  <a:lnTo>
                    <a:pt x="0" y="0"/>
                  </a:lnTo>
                  <a:lnTo>
                    <a:pt x="207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5" name="Freeform 71"/>
            <p:cNvSpPr>
              <a:spLocks/>
            </p:cNvSpPr>
            <p:nvPr/>
          </p:nvSpPr>
          <p:spPr bwMode="auto">
            <a:xfrm>
              <a:off x="-6350" y="0"/>
              <a:ext cx="2105025" cy="339725"/>
            </a:xfrm>
            <a:custGeom>
              <a:avLst/>
              <a:gdLst>
                <a:gd name="T0" fmla="*/ 0 w 1326"/>
                <a:gd name="T1" fmla="*/ 214 h 214"/>
                <a:gd name="T2" fmla="*/ 1326 w 1326"/>
                <a:gd name="T3" fmla="*/ 214 h 214"/>
                <a:gd name="T4" fmla="*/ 1118 w 1326"/>
                <a:gd name="T5" fmla="*/ 0 h 214"/>
                <a:gd name="T6" fmla="*/ 0 w 1326"/>
                <a:gd name="T7" fmla="*/ 0 h 214"/>
                <a:gd name="T8" fmla="*/ 0 w 1326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6" h="214">
                  <a:moveTo>
                    <a:pt x="0" y="214"/>
                  </a:moveTo>
                  <a:lnTo>
                    <a:pt x="1326" y="214"/>
                  </a:lnTo>
                  <a:lnTo>
                    <a:pt x="1118" y="0"/>
                  </a:lnTo>
                  <a:lnTo>
                    <a:pt x="0" y="0"/>
                  </a:lnTo>
                  <a:lnTo>
                    <a:pt x="0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2103" name="Metin kutusu 2102"/>
          <p:cNvSpPr txBox="1"/>
          <p:nvPr/>
        </p:nvSpPr>
        <p:spPr>
          <a:xfrm>
            <a:off x="184385" y="581550"/>
            <a:ext cx="1120821" cy="120032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tr-TR" sz="7200" b="1" dirty="0">
                <a:solidFill>
                  <a:srgbClr val="FAB529"/>
                </a:solidFill>
              </a:rPr>
              <a:t>10</a:t>
            </a:r>
          </a:p>
        </p:txBody>
      </p:sp>
      <p:sp>
        <p:nvSpPr>
          <p:cNvPr id="2111" name="Metin kutusu 2110"/>
          <p:cNvSpPr txBox="1"/>
          <p:nvPr/>
        </p:nvSpPr>
        <p:spPr>
          <a:xfrm>
            <a:off x="1376362" y="2028199"/>
            <a:ext cx="2047676" cy="101566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457200" indent="-457200">
              <a:buClr>
                <a:srgbClr val="FAB529"/>
              </a:buClr>
              <a:buAutoNum type="alphaUcParenR"/>
            </a:pPr>
            <a:r>
              <a:rPr lang="tr-TR" sz="2000" b="1" dirty="0">
                <a:solidFill>
                  <a:srgbClr val="231F20"/>
                </a:solidFill>
              </a:rPr>
              <a:t>Her Zaman</a:t>
            </a:r>
          </a:p>
          <a:p>
            <a:pPr marL="457200" indent="-457200">
              <a:buClr>
                <a:srgbClr val="FAB529"/>
              </a:buClr>
              <a:buAutoNum type="alphaUcParenR"/>
            </a:pPr>
            <a:r>
              <a:rPr lang="tr-TR" sz="2000" b="1" dirty="0">
                <a:solidFill>
                  <a:srgbClr val="231F20"/>
                </a:solidFill>
              </a:rPr>
              <a:t>Bazen</a:t>
            </a:r>
          </a:p>
          <a:p>
            <a:pPr marL="457200" indent="-457200">
              <a:buClr>
                <a:srgbClr val="FAB529"/>
              </a:buClr>
              <a:buAutoNum type="alphaUcParenR"/>
            </a:pPr>
            <a:r>
              <a:rPr lang="tr-TR" sz="2000" b="1" dirty="0">
                <a:solidFill>
                  <a:srgbClr val="231F20"/>
                </a:solidFill>
              </a:rPr>
              <a:t>Hiçbir Zaman</a:t>
            </a:r>
          </a:p>
        </p:txBody>
      </p:sp>
      <p:sp>
        <p:nvSpPr>
          <p:cNvPr id="4" name="AutoShape 3"/>
          <p:cNvSpPr>
            <a:spLocks noChangeAspect="1" noChangeArrowheads="1" noTextEdit="1"/>
          </p:cNvSpPr>
          <p:nvPr/>
        </p:nvSpPr>
        <p:spPr bwMode="auto">
          <a:xfrm>
            <a:off x="960438" y="2438400"/>
            <a:ext cx="179387" cy="22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2093" name="Freeform 11"/>
          <p:cNvSpPr>
            <a:spLocks/>
          </p:cNvSpPr>
          <p:nvPr/>
        </p:nvSpPr>
        <p:spPr bwMode="auto">
          <a:xfrm>
            <a:off x="9605963" y="2527904"/>
            <a:ext cx="1873250" cy="2794000"/>
          </a:xfrm>
          <a:custGeom>
            <a:avLst/>
            <a:gdLst>
              <a:gd name="T0" fmla="*/ 517 w 517"/>
              <a:gd name="T1" fmla="*/ 390 h 769"/>
              <a:gd name="T2" fmla="*/ 455 w 517"/>
              <a:gd name="T3" fmla="*/ 329 h 769"/>
              <a:gd name="T4" fmla="*/ 452 w 517"/>
              <a:gd name="T5" fmla="*/ 324 h 769"/>
              <a:gd name="T6" fmla="*/ 163 w 517"/>
              <a:gd name="T7" fmla="*/ 35 h 769"/>
              <a:gd name="T8" fmla="*/ 35 w 517"/>
              <a:gd name="T9" fmla="*/ 35 h 769"/>
              <a:gd name="T10" fmla="*/ 35 w 517"/>
              <a:gd name="T11" fmla="*/ 163 h 769"/>
              <a:gd name="T12" fmla="*/ 261 w 517"/>
              <a:gd name="T13" fmla="*/ 389 h 769"/>
              <a:gd name="T14" fmla="*/ 35 w 517"/>
              <a:gd name="T15" fmla="*/ 615 h 769"/>
              <a:gd name="T16" fmla="*/ 35 w 517"/>
              <a:gd name="T17" fmla="*/ 743 h 769"/>
              <a:gd name="T18" fmla="*/ 99 w 517"/>
              <a:gd name="T19" fmla="*/ 769 h 769"/>
              <a:gd name="T20" fmla="*/ 163 w 517"/>
              <a:gd name="T21" fmla="*/ 743 h 769"/>
              <a:gd name="T22" fmla="*/ 425 w 517"/>
              <a:gd name="T23" fmla="*/ 481 h 769"/>
              <a:gd name="T24" fmla="*/ 425 w 517"/>
              <a:gd name="T25" fmla="*/ 481 h 769"/>
              <a:gd name="T26" fmla="*/ 517 w 517"/>
              <a:gd name="T27" fmla="*/ 390 h 7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17" h="769">
                <a:moveTo>
                  <a:pt x="517" y="390"/>
                </a:moveTo>
                <a:cubicBezTo>
                  <a:pt x="455" y="329"/>
                  <a:pt x="455" y="329"/>
                  <a:pt x="455" y="329"/>
                </a:cubicBezTo>
                <a:cubicBezTo>
                  <a:pt x="452" y="324"/>
                  <a:pt x="452" y="324"/>
                  <a:pt x="452" y="324"/>
                </a:cubicBezTo>
                <a:cubicBezTo>
                  <a:pt x="163" y="35"/>
                  <a:pt x="163" y="35"/>
                  <a:pt x="163" y="35"/>
                </a:cubicBezTo>
                <a:cubicBezTo>
                  <a:pt x="128" y="0"/>
                  <a:pt x="70" y="0"/>
                  <a:pt x="35" y="35"/>
                </a:cubicBezTo>
                <a:cubicBezTo>
                  <a:pt x="0" y="70"/>
                  <a:pt x="0" y="128"/>
                  <a:pt x="35" y="163"/>
                </a:cubicBezTo>
                <a:cubicBezTo>
                  <a:pt x="261" y="389"/>
                  <a:pt x="261" y="389"/>
                  <a:pt x="261" y="389"/>
                </a:cubicBezTo>
                <a:cubicBezTo>
                  <a:pt x="35" y="615"/>
                  <a:pt x="35" y="615"/>
                  <a:pt x="35" y="615"/>
                </a:cubicBezTo>
                <a:cubicBezTo>
                  <a:pt x="0" y="650"/>
                  <a:pt x="0" y="708"/>
                  <a:pt x="35" y="743"/>
                </a:cubicBezTo>
                <a:cubicBezTo>
                  <a:pt x="53" y="761"/>
                  <a:pt x="76" y="769"/>
                  <a:pt x="99" y="769"/>
                </a:cubicBezTo>
                <a:cubicBezTo>
                  <a:pt x="122" y="769"/>
                  <a:pt x="145" y="761"/>
                  <a:pt x="163" y="743"/>
                </a:cubicBezTo>
                <a:cubicBezTo>
                  <a:pt x="425" y="481"/>
                  <a:pt x="425" y="481"/>
                  <a:pt x="425" y="481"/>
                </a:cubicBezTo>
                <a:cubicBezTo>
                  <a:pt x="425" y="481"/>
                  <a:pt x="425" y="481"/>
                  <a:pt x="425" y="481"/>
                </a:cubicBezTo>
                <a:lnTo>
                  <a:pt x="517" y="390"/>
                </a:lnTo>
                <a:close/>
              </a:path>
            </a:pathLst>
          </a:custGeom>
          <a:solidFill>
            <a:srgbClr val="EDEDED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1" name="Metin kutusu 80"/>
          <p:cNvSpPr txBox="1"/>
          <p:nvPr/>
        </p:nvSpPr>
        <p:spPr>
          <a:xfrm>
            <a:off x="1376362" y="889476"/>
            <a:ext cx="10308591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3200" b="1" dirty="0">
                <a:solidFill>
                  <a:srgbClr val="231F20"/>
                </a:solidFill>
              </a:rPr>
              <a:t>Tırnak makasını kullandıktan sonra ortalık yerden kaldırırım.</a:t>
            </a:r>
          </a:p>
        </p:txBody>
      </p:sp>
      <p:grpSp>
        <p:nvGrpSpPr>
          <p:cNvPr id="68" name="Grup 67"/>
          <p:cNvGrpSpPr/>
          <p:nvPr/>
        </p:nvGrpSpPr>
        <p:grpSpPr>
          <a:xfrm>
            <a:off x="5986959" y="3810000"/>
            <a:ext cx="255587" cy="473075"/>
            <a:chOff x="1022486" y="3810000"/>
            <a:chExt cx="255587" cy="473075"/>
          </a:xfrm>
        </p:grpSpPr>
        <p:sp>
          <p:nvSpPr>
            <p:cNvPr id="6" name="Oval 5"/>
            <p:cNvSpPr>
              <a:spLocks noChangeArrowheads="1"/>
            </p:cNvSpPr>
            <p:nvPr/>
          </p:nvSpPr>
          <p:spPr bwMode="auto">
            <a:xfrm>
              <a:off x="1063761" y="3856038"/>
              <a:ext cx="173037" cy="173037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86" name="Oval 7"/>
            <p:cNvSpPr>
              <a:spLocks noChangeArrowheads="1"/>
            </p:cNvSpPr>
            <p:nvPr/>
          </p:nvSpPr>
          <p:spPr bwMode="auto">
            <a:xfrm>
              <a:off x="1022486" y="3810000"/>
              <a:ext cx="255587" cy="2619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67" name="Freeform 21"/>
            <p:cNvSpPr>
              <a:spLocks/>
            </p:cNvSpPr>
            <p:nvPr/>
          </p:nvSpPr>
          <p:spPr bwMode="auto">
            <a:xfrm>
              <a:off x="1097099" y="4202113"/>
              <a:ext cx="106362" cy="80962"/>
            </a:xfrm>
            <a:custGeom>
              <a:avLst/>
              <a:gdLst>
                <a:gd name="T0" fmla="*/ 0 w 67"/>
                <a:gd name="T1" fmla="*/ 51 h 51"/>
                <a:gd name="T2" fmla="*/ 33 w 67"/>
                <a:gd name="T3" fmla="*/ 0 h 51"/>
                <a:gd name="T4" fmla="*/ 67 w 67"/>
                <a:gd name="T5" fmla="*/ 51 h 51"/>
                <a:gd name="T6" fmla="*/ 0 w 67"/>
                <a:gd name="T7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7" h="51">
                  <a:moveTo>
                    <a:pt x="0" y="51"/>
                  </a:moveTo>
                  <a:lnTo>
                    <a:pt x="33" y="0"/>
                  </a:lnTo>
                  <a:lnTo>
                    <a:pt x="67" y="51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grpSp>
        <p:nvGrpSpPr>
          <p:cNvPr id="69" name="Grup 68"/>
          <p:cNvGrpSpPr/>
          <p:nvPr/>
        </p:nvGrpSpPr>
        <p:grpSpPr>
          <a:xfrm>
            <a:off x="1427163" y="3856038"/>
            <a:ext cx="7304087" cy="173037"/>
            <a:chOff x="1427163" y="3856038"/>
            <a:chExt cx="7304087" cy="173037"/>
          </a:xfrm>
        </p:grpSpPr>
        <p:sp>
          <p:nvSpPr>
            <p:cNvPr id="2085" name="Oval 6"/>
            <p:cNvSpPr>
              <a:spLocks noChangeArrowheads="1"/>
            </p:cNvSpPr>
            <p:nvPr/>
          </p:nvSpPr>
          <p:spPr bwMode="auto">
            <a:xfrm>
              <a:off x="1939925" y="3856038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88" name="Oval 8"/>
            <p:cNvSpPr>
              <a:spLocks noChangeArrowheads="1"/>
            </p:cNvSpPr>
            <p:nvPr/>
          </p:nvSpPr>
          <p:spPr bwMode="auto">
            <a:xfrm>
              <a:off x="2451100" y="3856038"/>
              <a:ext cx="171450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1" name="Oval 9"/>
            <p:cNvSpPr>
              <a:spLocks noChangeArrowheads="1"/>
            </p:cNvSpPr>
            <p:nvPr/>
          </p:nvSpPr>
          <p:spPr bwMode="auto">
            <a:xfrm>
              <a:off x="2960688" y="3856038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2" name="Oval 10"/>
            <p:cNvSpPr>
              <a:spLocks noChangeArrowheads="1"/>
            </p:cNvSpPr>
            <p:nvPr/>
          </p:nvSpPr>
          <p:spPr bwMode="auto">
            <a:xfrm>
              <a:off x="3471863" y="3856038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100" name="Oval 11"/>
            <p:cNvSpPr>
              <a:spLocks noChangeArrowheads="1"/>
            </p:cNvSpPr>
            <p:nvPr/>
          </p:nvSpPr>
          <p:spPr bwMode="auto">
            <a:xfrm>
              <a:off x="3986213" y="3856038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101" name="Oval 12"/>
            <p:cNvSpPr>
              <a:spLocks noChangeArrowheads="1"/>
            </p:cNvSpPr>
            <p:nvPr/>
          </p:nvSpPr>
          <p:spPr bwMode="auto">
            <a:xfrm>
              <a:off x="4497388" y="3856038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102" name="Oval 13"/>
            <p:cNvSpPr>
              <a:spLocks noChangeArrowheads="1"/>
            </p:cNvSpPr>
            <p:nvPr/>
          </p:nvSpPr>
          <p:spPr bwMode="auto">
            <a:xfrm>
              <a:off x="5008563" y="3856038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104" name="Oval 14"/>
            <p:cNvSpPr>
              <a:spLocks noChangeArrowheads="1"/>
            </p:cNvSpPr>
            <p:nvPr/>
          </p:nvSpPr>
          <p:spPr bwMode="auto">
            <a:xfrm>
              <a:off x="5519738" y="3856038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105" name="Oval 15"/>
            <p:cNvSpPr>
              <a:spLocks noChangeArrowheads="1"/>
            </p:cNvSpPr>
            <p:nvPr/>
          </p:nvSpPr>
          <p:spPr bwMode="auto">
            <a:xfrm>
              <a:off x="6029325" y="3856038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106" name="Oval 16"/>
            <p:cNvSpPr>
              <a:spLocks noChangeArrowheads="1"/>
            </p:cNvSpPr>
            <p:nvPr/>
          </p:nvSpPr>
          <p:spPr bwMode="auto">
            <a:xfrm>
              <a:off x="6515100" y="3856038"/>
              <a:ext cx="171450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110" name="Oval 17"/>
            <p:cNvSpPr>
              <a:spLocks noChangeArrowheads="1"/>
            </p:cNvSpPr>
            <p:nvPr/>
          </p:nvSpPr>
          <p:spPr bwMode="auto">
            <a:xfrm>
              <a:off x="7029450" y="3856038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64" name="Oval 18"/>
            <p:cNvSpPr>
              <a:spLocks noChangeArrowheads="1"/>
            </p:cNvSpPr>
            <p:nvPr/>
          </p:nvSpPr>
          <p:spPr bwMode="auto">
            <a:xfrm>
              <a:off x="7540625" y="3856038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65" name="Oval 19"/>
            <p:cNvSpPr>
              <a:spLocks noChangeArrowheads="1"/>
            </p:cNvSpPr>
            <p:nvPr/>
          </p:nvSpPr>
          <p:spPr bwMode="auto">
            <a:xfrm>
              <a:off x="8050213" y="3856038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66" name="Oval 20"/>
            <p:cNvSpPr>
              <a:spLocks noChangeArrowheads="1"/>
            </p:cNvSpPr>
            <p:nvPr/>
          </p:nvSpPr>
          <p:spPr bwMode="auto">
            <a:xfrm>
              <a:off x="8561388" y="3856038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02" name="Oval 6"/>
            <p:cNvSpPr>
              <a:spLocks noChangeArrowheads="1"/>
            </p:cNvSpPr>
            <p:nvPr/>
          </p:nvSpPr>
          <p:spPr bwMode="auto">
            <a:xfrm>
              <a:off x="1427163" y="3856038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</p:spTree>
    <p:extLst>
      <p:ext uri="{BB962C8B-B14F-4D97-AF65-F5344CB8AC3E}">
        <p14:creationId xmlns:p14="http://schemas.microsoft.com/office/powerpoint/2010/main" val="352263226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0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750"/>
                            </p:stCondLst>
                            <p:childTnLst>
                              <p:par>
                                <p:cTn id="1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50"/>
                                        <p:tgtEl>
                                          <p:spTgt spid="2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250"/>
                            </p:stCondLst>
                            <p:childTnLst>
                              <p:par>
                                <p:cTn id="2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50"/>
                                        <p:tgtEl>
                                          <p:spTgt spid="20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2111" grpId="0"/>
      <p:bldP spid="2093" grpId="0" animBg="1"/>
      <p:bldP spid="81" grpId="0"/>
    </p:bld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579" y="5567966"/>
                <a:ext cx="495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>
                    <a:solidFill>
                      <a:srgbClr val="B2B2B2"/>
                    </a:solidFill>
                  </a:rPr>
                  <a:t>32</a:t>
                </a:r>
              </a:p>
            </p:txBody>
          </p:sp>
        </p:grpSp>
      </p:grpSp>
      <p:grpSp>
        <p:nvGrpSpPr>
          <p:cNvPr id="2096" name="Grup 2095"/>
          <p:cNvGrpSpPr/>
          <p:nvPr/>
        </p:nvGrpSpPr>
        <p:grpSpPr>
          <a:xfrm>
            <a:off x="-6350" y="0"/>
            <a:ext cx="12201525" cy="339725"/>
            <a:chOff x="-6350" y="0"/>
            <a:chExt cx="12201525" cy="339725"/>
          </a:xfrm>
        </p:grpSpPr>
        <p:sp>
          <p:nvSpPr>
            <p:cNvPr id="2094" name="Freeform 70"/>
            <p:cNvSpPr>
              <a:spLocks/>
            </p:cNvSpPr>
            <p:nvPr/>
          </p:nvSpPr>
          <p:spPr bwMode="auto">
            <a:xfrm>
              <a:off x="1812925" y="0"/>
              <a:ext cx="10382250" cy="339725"/>
            </a:xfrm>
            <a:custGeom>
              <a:avLst/>
              <a:gdLst>
                <a:gd name="T0" fmla="*/ 207 w 6540"/>
                <a:gd name="T1" fmla="*/ 214 h 214"/>
                <a:gd name="T2" fmla="*/ 6540 w 6540"/>
                <a:gd name="T3" fmla="*/ 214 h 214"/>
                <a:gd name="T4" fmla="*/ 6540 w 6540"/>
                <a:gd name="T5" fmla="*/ 0 h 214"/>
                <a:gd name="T6" fmla="*/ 0 w 6540"/>
                <a:gd name="T7" fmla="*/ 0 h 214"/>
                <a:gd name="T8" fmla="*/ 207 w 6540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40" h="214">
                  <a:moveTo>
                    <a:pt x="207" y="214"/>
                  </a:moveTo>
                  <a:lnTo>
                    <a:pt x="6540" y="214"/>
                  </a:lnTo>
                  <a:lnTo>
                    <a:pt x="6540" y="0"/>
                  </a:lnTo>
                  <a:lnTo>
                    <a:pt x="0" y="0"/>
                  </a:lnTo>
                  <a:lnTo>
                    <a:pt x="207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5" name="Freeform 71"/>
            <p:cNvSpPr>
              <a:spLocks/>
            </p:cNvSpPr>
            <p:nvPr/>
          </p:nvSpPr>
          <p:spPr bwMode="auto">
            <a:xfrm>
              <a:off x="-6350" y="0"/>
              <a:ext cx="2105025" cy="339725"/>
            </a:xfrm>
            <a:custGeom>
              <a:avLst/>
              <a:gdLst>
                <a:gd name="T0" fmla="*/ 0 w 1326"/>
                <a:gd name="T1" fmla="*/ 214 h 214"/>
                <a:gd name="T2" fmla="*/ 1326 w 1326"/>
                <a:gd name="T3" fmla="*/ 214 h 214"/>
                <a:gd name="T4" fmla="*/ 1118 w 1326"/>
                <a:gd name="T5" fmla="*/ 0 h 214"/>
                <a:gd name="T6" fmla="*/ 0 w 1326"/>
                <a:gd name="T7" fmla="*/ 0 h 214"/>
                <a:gd name="T8" fmla="*/ 0 w 1326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6" h="214">
                  <a:moveTo>
                    <a:pt x="0" y="214"/>
                  </a:moveTo>
                  <a:lnTo>
                    <a:pt x="1326" y="214"/>
                  </a:lnTo>
                  <a:lnTo>
                    <a:pt x="1118" y="0"/>
                  </a:lnTo>
                  <a:lnTo>
                    <a:pt x="0" y="0"/>
                  </a:lnTo>
                  <a:lnTo>
                    <a:pt x="0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2103" name="Metin kutusu 2102"/>
          <p:cNvSpPr txBox="1"/>
          <p:nvPr/>
        </p:nvSpPr>
        <p:spPr>
          <a:xfrm>
            <a:off x="184385" y="581550"/>
            <a:ext cx="1120821" cy="120032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tr-TR" sz="7200" b="1" dirty="0">
                <a:solidFill>
                  <a:srgbClr val="FAB529"/>
                </a:solidFill>
              </a:rPr>
              <a:t>11</a:t>
            </a:r>
          </a:p>
        </p:txBody>
      </p:sp>
      <p:sp>
        <p:nvSpPr>
          <p:cNvPr id="2111" name="Metin kutusu 2110"/>
          <p:cNvSpPr txBox="1"/>
          <p:nvPr/>
        </p:nvSpPr>
        <p:spPr>
          <a:xfrm>
            <a:off x="1376362" y="2028199"/>
            <a:ext cx="2047676" cy="101566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457200" indent="-457200">
              <a:buClr>
                <a:srgbClr val="FAB529"/>
              </a:buClr>
              <a:buAutoNum type="alphaUcParenR"/>
            </a:pPr>
            <a:r>
              <a:rPr lang="tr-TR" sz="2000" b="1" dirty="0">
                <a:solidFill>
                  <a:srgbClr val="231F20"/>
                </a:solidFill>
              </a:rPr>
              <a:t>Her Zaman</a:t>
            </a:r>
          </a:p>
          <a:p>
            <a:pPr marL="457200" indent="-457200">
              <a:buClr>
                <a:srgbClr val="FAB529"/>
              </a:buClr>
              <a:buAutoNum type="alphaUcParenR"/>
            </a:pPr>
            <a:r>
              <a:rPr lang="tr-TR" sz="2000" b="1" dirty="0">
                <a:solidFill>
                  <a:srgbClr val="231F20"/>
                </a:solidFill>
              </a:rPr>
              <a:t>Bazen</a:t>
            </a:r>
          </a:p>
          <a:p>
            <a:pPr marL="457200" indent="-457200">
              <a:buClr>
                <a:srgbClr val="FAB529"/>
              </a:buClr>
              <a:buAutoNum type="alphaUcParenR"/>
            </a:pPr>
            <a:r>
              <a:rPr lang="tr-TR" sz="2000" b="1" dirty="0">
                <a:solidFill>
                  <a:srgbClr val="231F20"/>
                </a:solidFill>
              </a:rPr>
              <a:t>Hiçbir Zaman</a:t>
            </a:r>
          </a:p>
        </p:txBody>
      </p:sp>
      <p:sp>
        <p:nvSpPr>
          <p:cNvPr id="4" name="AutoShape 3"/>
          <p:cNvSpPr>
            <a:spLocks noChangeAspect="1" noChangeArrowheads="1" noTextEdit="1"/>
          </p:cNvSpPr>
          <p:nvPr/>
        </p:nvSpPr>
        <p:spPr bwMode="auto">
          <a:xfrm>
            <a:off x="960438" y="2438400"/>
            <a:ext cx="179387" cy="22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2093" name="Freeform 11"/>
          <p:cNvSpPr>
            <a:spLocks/>
          </p:cNvSpPr>
          <p:nvPr/>
        </p:nvSpPr>
        <p:spPr bwMode="auto">
          <a:xfrm>
            <a:off x="9605963" y="2527904"/>
            <a:ext cx="1873250" cy="2794000"/>
          </a:xfrm>
          <a:custGeom>
            <a:avLst/>
            <a:gdLst>
              <a:gd name="T0" fmla="*/ 517 w 517"/>
              <a:gd name="T1" fmla="*/ 390 h 769"/>
              <a:gd name="T2" fmla="*/ 455 w 517"/>
              <a:gd name="T3" fmla="*/ 329 h 769"/>
              <a:gd name="T4" fmla="*/ 452 w 517"/>
              <a:gd name="T5" fmla="*/ 324 h 769"/>
              <a:gd name="T6" fmla="*/ 163 w 517"/>
              <a:gd name="T7" fmla="*/ 35 h 769"/>
              <a:gd name="T8" fmla="*/ 35 w 517"/>
              <a:gd name="T9" fmla="*/ 35 h 769"/>
              <a:gd name="T10" fmla="*/ 35 w 517"/>
              <a:gd name="T11" fmla="*/ 163 h 769"/>
              <a:gd name="T12" fmla="*/ 261 w 517"/>
              <a:gd name="T13" fmla="*/ 389 h 769"/>
              <a:gd name="T14" fmla="*/ 35 w 517"/>
              <a:gd name="T15" fmla="*/ 615 h 769"/>
              <a:gd name="T16" fmla="*/ 35 w 517"/>
              <a:gd name="T17" fmla="*/ 743 h 769"/>
              <a:gd name="T18" fmla="*/ 99 w 517"/>
              <a:gd name="T19" fmla="*/ 769 h 769"/>
              <a:gd name="T20" fmla="*/ 163 w 517"/>
              <a:gd name="T21" fmla="*/ 743 h 769"/>
              <a:gd name="T22" fmla="*/ 425 w 517"/>
              <a:gd name="T23" fmla="*/ 481 h 769"/>
              <a:gd name="T24" fmla="*/ 425 w 517"/>
              <a:gd name="T25" fmla="*/ 481 h 769"/>
              <a:gd name="T26" fmla="*/ 517 w 517"/>
              <a:gd name="T27" fmla="*/ 390 h 7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17" h="769">
                <a:moveTo>
                  <a:pt x="517" y="390"/>
                </a:moveTo>
                <a:cubicBezTo>
                  <a:pt x="455" y="329"/>
                  <a:pt x="455" y="329"/>
                  <a:pt x="455" y="329"/>
                </a:cubicBezTo>
                <a:cubicBezTo>
                  <a:pt x="452" y="324"/>
                  <a:pt x="452" y="324"/>
                  <a:pt x="452" y="324"/>
                </a:cubicBezTo>
                <a:cubicBezTo>
                  <a:pt x="163" y="35"/>
                  <a:pt x="163" y="35"/>
                  <a:pt x="163" y="35"/>
                </a:cubicBezTo>
                <a:cubicBezTo>
                  <a:pt x="128" y="0"/>
                  <a:pt x="70" y="0"/>
                  <a:pt x="35" y="35"/>
                </a:cubicBezTo>
                <a:cubicBezTo>
                  <a:pt x="0" y="70"/>
                  <a:pt x="0" y="128"/>
                  <a:pt x="35" y="163"/>
                </a:cubicBezTo>
                <a:cubicBezTo>
                  <a:pt x="261" y="389"/>
                  <a:pt x="261" y="389"/>
                  <a:pt x="261" y="389"/>
                </a:cubicBezTo>
                <a:cubicBezTo>
                  <a:pt x="35" y="615"/>
                  <a:pt x="35" y="615"/>
                  <a:pt x="35" y="615"/>
                </a:cubicBezTo>
                <a:cubicBezTo>
                  <a:pt x="0" y="650"/>
                  <a:pt x="0" y="708"/>
                  <a:pt x="35" y="743"/>
                </a:cubicBezTo>
                <a:cubicBezTo>
                  <a:pt x="53" y="761"/>
                  <a:pt x="76" y="769"/>
                  <a:pt x="99" y="769"/>
                </a:cubicBezTo>
                <a:cubicBezTo>
                  <a:pt x="122" y="769"/>
                  <a:pt x="145" y="761"/>
                  <a:pt x="163" y="743"/>
                </a:cubicBezTo>
                <a:cubicBezTo>
                  <a:pt x="425" y="481"/>
                  <a:pt x="425" y="481"/>
                  <a:pt x="425" y="481"/>
                </a:cubicBezTo>
                <a:cubicBezTo>
                  <a:pt x="425" y="481"/>
                  <a:pt x="425" y="481"/>
                  <a:pt x="425" y="481"/>
                </a:cubicBezTo>
                <a:lnTo>
                  <a:pt x="517" y="390"/>
                </a:lnTo>
                <a:close/>
              </a:path>
            </a:pathLst>
          </a:custGeom>
          <a:solidFill>
            <a:srgbClr val="EDEDED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1" name="Metin kutusu 80"/>
          <p:cNvSpPr txBox="1"/>
          <p:nvPr/>
        </p:nvSpPr>
        <p:spPr>
          <a:xfrm>
            <a:off x="1376362" y="889476"/>
            <a:ext cx="799949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3200" b="1" dirty="0">
                <a:solidFill>
                  <a:srgbClr val="231F20"/>
                </a:solidFill>
              </a:rPr>
              <a:t>Yemek yedikten sonra elimi ve ağzımı yıkarım.</a:t>
            </a:r>
          </a:p>
        </p:txBody>
      </p:sp>
      <p:grpSp>
        <p:nvGrpSpPr>
          <p:cNvPr id="68" name="Grup 67"/>
          <p:cNvGrpSpPr/>
          <p:nvPr/>
        </p:nvGrpSpPr>
        <p:grpSpPr>
          <a:xfrm>
            <a:off x="6473031" y="3810000"/>
            <a:ext cx="255587" cy="473075"/>
            <a:chOff x="1022486" y="3810000"/>
            <a:chExt cx="255587" cy="473075"/>
          </a:xfrm>
        </p:grpSpPr>
        <p:sp>
          <p:nvSpPr>
            <p:cNvPr id="6" name="Oval 5"/>
            <p:cNvSpPr>
              <a:spLocks noChangeArrowheads="1"/>
            </p:cNvSpPr>
            <p:nvPr/>
          </p:nvSpPr>
          <p:spPr bwMode="auto">
            <a:xfrm>
              <a:off x="1063761" y="3856038"/>
              <a:ext cx="173037" cy="173037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86" name="Oval 7"/>
            <p:cNvSpPr>
              <a:spLocks noChangeArrowheads="1"/>
            </p:cNvSpPr>
            <p:nvPr/>
          </p:nvSpPr>
          <p:spPr bwMode="auto">
            <a:xfrm>
              <a:off x="1022486" y="3810000"/>
              <a:ext cx="255587" cy="2619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67" name="Freeform 21"/>
            <p:cNvSpPr>
              <a:spLocks/>
            </p:cNvSpPr>
            <p:nvPr/>
          </p:nvSpPr>
          <p:spPr bwMode="auto">
            <a:xfrm>
              <a:off x="1097099" y="4202113"/>
              <a:ext cx="106362" cy="80962"/>
            </a:xfrm>
            <a:custGeom>
              <a:avLst/>
              <a:gdLst>
                <a:gd name="T0" fmla="*/ 0 w 67"/>
                <a:gd name="T1" fmla="*/ 51 h 51"/>
                <a:gd name="T2" fmla="*/ 33 w 67"/>
                <a:gd name="T3" fmla="*/ 0 h 51"/>
                <a:gd name="T4" fmla="*/ 67 w 67"/>
                <a:gd name="T5" fmla="*/ 51 h 51"/>
                <a:gd name="T6" fmla="*/ 0 w 67"/>
                <a:gd name="T7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7" h="51">
                  <a:moveTo>
                    <a:pt x="0" y="51"/>
                  </a:moveTo>
                  <a:lnTo>
                    <a:pt x="33" y="0"/>
                  </a:lnTo>
                  <a:lnTo>
                    <a:pt x="67" y="51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grpSp>
        <p:nvGrpSpPr>
          <p:cNvPr id="69" name="Grup 68"/>
          <p:cNvGrpSpPr/>
          <p:nvPr/>
        </p:nvGrpSpPr>
        <p:grpSpPr>
          <a:xfrm>
            <a:off x="1427163" y="3856038"/>
            <a:ext cx="7304087" cy="173037"/>
            <a:chOff x="1427163" y="3856038"/>
            <a:chExt cx="7304087" cy="173037"/>
          </a:xfrm>
        </p:grpSpPr>
        <p:sp>
          <p:nvSpPr>
            <p:cNvPr id="2085" name="Oval 6"/>
            <p:cNvSpPr>
              <a:spLocks noChangeArrowheads="1"/>
            </p:cNvSpPr>
            <p:nvPr/>
          </p:nvSpPr>
          <p:spPr bwMode="auto">
            <a:xfrm>
              <a:off x="1939925" y="3856038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88" name="Oval 8"/>
            <p:cNvSpPr>
              <a:spLocks noChangeArrowheads="1"/>
            </p:cNvSpPr>
            <p:nvPr/>
          </p:nvSpPr>
          <p:spPr bwMode="auto">
            <a:xfrm>
              <a:off x="2451100" y="3856038"/>
              <a:ext cx="171450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1" name="Oval 9"/>
            <p:cNvSpPr>
              <a:spLocks noChangeArrowheads="1"/>
            </p:cNvSpPr>
            <p:nvPr/>
          </p:nvSpPr>
          <p:spPr bwMode="auto">
            <a:xfrm>
              <a:off x="2960688" y="3856038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2" name="Oval 10"/>
            <p:cNvSpPr>
              <a:spLocks noChangeArrowheads="1"/>
            </p:cNvSpPr>
            <p:nvPr/>
          </p:nvSpPr>
          <p:spPr bwMode="auto">
            <a:xfrm>
              <a:off x="3471863" y="3856038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100" name="Oval 11"/>
            <p:cNvSpPr>
              <a:spLocks noChangeArrowheads="1"/>
            </p:cNvSpPr>
            <p:nvPr/>
          </p:nvSpPr>
          <p:spPr bwMode="auto">
            <a:xfrm>
              <a:off x="3986213" y="3856038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101" name="Oval 12"/>
            <p:cNvSpPr>
              <a:spLocks noChangeArrowheads="1"/>
            </p:cNvSpPr>
            <p:nvPr/>
          </p:nvSpPr>
          <p:spPr bwMode="auto">
            <a:xfrm>
              <a:off x="4497388" y="3856038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102" name="Oval 13"/>
            <p:cNvSpPr>
              <a:spLocks noChangeArrowheads="1"/>
            </p:cNvSpPr>
            <p:nvPr/>
          </p:nvSpPr>
          <p:spPr bwMode="auto">
            <a:xfrm>
              <a:off x="5008563" y="3856038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104" name="Oval 14"/>
            <p:cNvSpPr>
              <a:spLocks noChangeArrowheads="1"/>
            </p:cNvSpPr>
            <p:nvPr/>
          </p:nvSpPr>
          <p:spPr bwMode="auto">
            <a:xfrm>
              <a:off x="5519738" y="3856038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105" name="Oval 15"/>
            <p:cNvSpPr>
              <a:spLocks noChangeArrowheads="1"/>
            </p:cNvSpPr>
            <p:nvPr/>
          </p:nvSpPr>
          <p:spPr bwMode="auto">
            <a:xfrm>
              <a:off x="6029325" y="3856038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106" name="Oval 16"/>
            <p:cNvSpPr>
              <a:spLocks noChangeArrowheads="1"/>
            </p:cNvSpPr>
            <p:nvPr/>
          </p:nvSpPr>
          <p:spPr bwMode="auto">
            <a:xfrm>
              <a:off x="6515100" y="3856038"/>
              <a:ext cx="171450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110" name="Oval 17"/>
            <p:cNvSpPr>
              <a:spLocks noChangeArrowheads="1"/>
            </p:cNvSpPr>
            <p:nvPr/>
          </p:nvSpPr>
          <p:spPr bwMode="auto">
            <a:xfrm>
              <a:off x="7029450" y="3856038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64" name="Oval 18"/>
            <p:cNvSpPr>
              <a:spLocks noChangeArrowheads="1"/>
            </p:cNvSpPr>
            <p:nvPr/>
          </p:nvSpPr>
          <p:spPr bwMode="auto">
            <a:xfrm>
              <a:off x="7540625" y="3856038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65" name="Oval 19"/>
            <p:cNvSpPr>
              <a:spLocks noChangeArrowheads="1"/>
            </p:cNvSpPr>
            <p:nvPr/>
          </p:nvSpPr>
          <p:spPr bwMode="auto">
            <a:xfrm>
              <a:off x="8050213" y="3856038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66" name="Oval 20"/>
            <p:cNvSpPr>
              <a:spLocks noChangeArrowheads="1"/>
            </p:cNvSpPr>
            <p:nvPr/>
          </p:nvSpPr>
          <p:spPr bwMode="auto">
            <a:xfrm>
              <a:off x="8561388" y="3856038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02" name="Oval 6"/>
            <p:cNvSpPr>
              <a:spLocks noChangeArrowheads="1"/>
            </p:cNvSpPr>
            <p:nvPr/>
          </p:nvSpPr>
          <p:spPr bwMode="auto">
            <a:xfrm>
              <a:off x="1427163" y="3856038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</p:spTree>
    <p:extLst>
      <p:ext uri="{BB962C8B-B14F-4D97-AF65-F5344CB8AC3E}">
        <p14:creationId xmlns:p14="http://schemas.microsoft.com/office/powerpoint/2010/main" val="305335564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0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750"/>
                            </p:stCondLst>
                            <p:childTnLst>
                              <p:par>
                                <p:cTn id="1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50"/>
                                        <p:tgtEl>
                                          <p:spTgt spid="2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250"/>
                            </p:stCondLst>
                            <p:childTnLst>
                              <p:par>
                                <p:cTn id="2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50"/>
                                        <p:tgtEl>
                                          <p:spTgt spid="20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2111" grpId="0"/>
      <p:bldP spid="2093" grpId="0" animBg="1"/>
      <p:bldP spid="81" grpId="0"/>
    </p:bld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579" y="5567966"/>
                <a:ext cx="495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>
                    <a:solidFill>
                      <a:srgbClr val="B2B2B2"/>
                    </a:solidFill>
                  </a:rPr>
                  <a:t>33</a:t>
                </a:r>
              </a:p>
            </p:txBody>
          </p:sp>
        </p:grpSp>
      </p:grpSp>
      <p:grpSp>
        <p:nvGrpSpPr>
          <p:cNvPr id="2096" name="Grup 2095"/>
          <p:cNvGrpSpPr/>
          <p:nvPr/>
        </p:nvGrpSpPr>
        <p:grpSpPr>
          <a:xfrm>
            <a:off x="-6350" y="0"/>
            <a:ext cx="12201525" cy="339725"/>
            <a:chOff x="-6350" y="0"/>
            <a:chExt cx="12201525" cy="339725"/>
          </a:xfrm>
        </p:grpSpPr>
        <p:sp>
          <p:nvSpPr>
            <p:cNvPr id="2094" name="Freeform 70"/>
            <p:cNvSpPr>
              <a:spLocks/>
            </p:cNvSpPr>
            <p:nvPr/>
          </p:nvSpPr>
          <p:spPr bwMode="auto">
            <a:xfrm>
              <a:off x="1812925" y="0"/>
              <a:ext cx="10382250" cy="339725"/>
            </a:xfrm>
            <a:custGeom>
              <a:avLst/>
              <a:gdLst>
                <a:gd name="T0" fmla="*/ 207 w 6540"/>
                <a:gd name="T1" fmla="*/ 214 h 214"/>
                <a:gd name="T2" fmla="*/ 6540 w 6540"/>
                <a:gd name="T3" fmla="*/ 214 h 214"/>
                <a:gd name="T4" fmla="*/ 6540 w 6540"/>
                <a:gd name="T5" fmla="*/ 0 h 214"/>
                <a:gd name="T6" fmla="*/ 0 w 6540"/>
                <a:gd name="T7" fmla="*/ 0 h 214"/>
                <a:gd name="T8" fmla="*/ 207 w 6540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40" h="214">
                  <a:moveTo>
                    <a:pt x="207" y="214"/>
                  </a:moveTo>
                  <a:lnTo>
                    <a:pt x="6540" y="214"/>
                  </a:lnTo>
                  <a:lnTo>
                    <a:pt x="6540" y="0"/>
                  </a:lnTo>
                  <a:lnTo>
                    <a:pt x="0" y="0"/>
                  </a:lnTo>
                  <a:lnTo>
                    <a:pt x="207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5" name="Freeform 71"/>
            <p:cNvSpPr>
              <a:spLocks/>
            </p:cNvSpPr>
            <p:nvPr/>
          </p:nvSpPr>
          <p:spPr bwMode="auto">
            <a:xfrm>
              <a:off x="-6350" y="0"/>
              <a:ext cx="2105025" cy="339725"/>
            </a:xfrm>
            <a:custGeom>
              <a:avLst/>
              <a:gdLst>
                <a:gd name="T0" fmla="*/ 0 w 1326"/>
                <a:gd name="T1" fmla="*/ 214 h 214"/>
                <a:gd name="T2" fmla="*/ 1326 w 1326"/>
                <a:gd name="T3" fmla="*/ 214 h 214"/>
                <a:gd name="T4" fmla="*/ 1118 w 1326"/>
                <a:gd name="T5" fmla="*/ 0 h 214"/>
                <a:gd name="T6" fmla="*/ 0 w 1326"/>
                <a:gd name="T7" fmla="*/ 0 h 214"/>
                <a:gd name="T8" fmla="*/ 0 w 1326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6" h="214">
                  <a:moveTo>
                    <a:pt x="0" y="214"/>
                  </a:moveTo>
                  <a:lnTo>
                    <a:pt x="1326" y="214"/>
                  </a:lnTo>
                  <a:lnTo>
                    <a:pt x="1118" y="0"/>
                  </a:lnTo>
                  <a:lnTo>
                    <a:pt x="0" y="0"/>
                  </a:lnTo>
                  <a:lnTo>
                    <a:pt x="0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2103" name="Metin kutusu 2102"/>
          <p:cNvSpPr txBox="1"/>
          <p:nvPr/>
        </p:nvSpPr>
        <p:spPr>
          <a:xfrm>
            <a:off x="184385" y="581550"/>
            <a:ext cx="1120821" cy="120032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tr-TR" sz="7200" b="1" dirty="0">
                <a:solidFill>
                  <a:srgbClr val="FAB529"/>
                </a:solidFill>
              </a:rPr>
              <a:t>12</a:t>
            </a:r>
          </a:p>
        </p:txBody>
      </p:sp>
      <p:sp>
        <p:nvSpPr>
          <p:cNvPr id="2111" name="Metin kutusu 2110"/>
          <p:cNvSpPr txBox="1"/>
          <p:nvPr/>
        </p:nvSpPr>
        <p:spPr>
          <a:xfrm>
            <a:off x="1376362" y="2028199"/>
            <a:ext cx="2047676" cy="101566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457200" indent="-457200">
              <a:buClr>
                <a:srgbClr val="FAB529"/>
              </a:buClr>
              <a:buAutoNum type="alphaUcParenR"/>
            </a:pPr>
            <a:r>
              <a:rPr lang="tr-TR" sz="2000" b="1" dirty="0">
                <a:solidFill>
                  <a:srgbClr val="231F20"/>
                </a:solidFill>
              </a:rPr>
              <a:t>Her Zaman</a:t>
            </a:r>
          </a:p>
          <a:p>
            <a:pPr marL="457200" indent="-457200">
              <a:buClr>
                <a:srgbClr val="FAB529"/>
              </a:buClr>
              <a:buAutoNum type="alphaUcParenR"/>
            </a:pPr>
            <a:r>
              <a:rPr lang="tr-TR" sz="2000" b="1" dirty="0">
                <a:solidFill>
                  <a:srgbClr val="231F20"/>
                </a:solidFill>
              </a:rPr>
              <a:t>Bazen</a:t>
            </a:r>
          </a:p>
          <a:p>
            <a:pPr marL="457200" indent="-457200">
              <a:buClr>
                <a:srgbClr val="FAB529"/>
              </a:buClr>
              <a:buAutoNum type="alphaUcParenR"/>
            </a:pPr>
            <a:r>
              <a:rPr lang="tr-TR" sz="2000" b="1" dirty="0">
                <a:solidFill>
                  <a:srgbClr val="231F20"/>
                </a:solidFill>
              </a:rPr>
              <a:t>Hiçbir Zaman</a:t>
            </a:r>
          </a:p>
        </p:txBody>
      </p:sp>
      <p:sp>
        <p:nvSpPr>
          <p:cNvPr id="4" name="AutoShape 3"/>
          <p:cNvSpPr>
            <a:spLocks noChangeAspect="1" noChangeArrowheads="1" noTextEdit="1"/>
          </p:cNvSpPr>
          <p:nvPr/>
        </p:nvSpPr>
        <p:spPr bwMode="auto">
          <a:xfrm>
            <a:off x="960438" y="2438400"/>
            <a:ext cx="179387" cy="22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2093" name="Freeform 11"/>
          <p:cNvSpPr>
            <a:spLocks/>
          </p:cNvSpPr>
          <p:nvPr/>
        </p:nvSpPr>
        <p:spPr bwMode="auto">
          <a:xfrm>
            <a:off x="9605963" y="2527904"/>
            <a:ext cx="1873250" cy="2794000"/>
          </a:xfrm>
          <a:custGeom>
            <a:avLst/>
            <a:gdLst>
              <a:gd name="T0" fmla="*/ 517 w 517"/>
              <a:gd name="T1" fmla="*/ 390 h 769"/>
              <a:gd name="T2" fmla="*/ 455 w 517"/>
              <a:gd name="T3" fmla="*/ 329 h 769"/>
              <a:gd name="T4" fmla="*/ 452 w 517"/>
              <a:gd name="T5" fmla="*/ 324 h 769"/>
              <a:gd name="T6" fmla="*/ 163 w 517"/>
              <a:gd name="T7" fmla="*/ 35 h 769"/>
              <a:gd name="T8" fmla="*/ 35 w 517"/>
              <a:gd name="T9" fmla="*/ 35 h 769"/>
              <a:gd name="T10" fmla="*/ 35 w 517"/>
              <a:gd name="T11" fmla="*/ 163 h 769"/>
              <a:gd name="T12" fmla="*/ 261 w 517"/>
              <a:gd name="T13" fmla="*/ 389 h 769"/>
              <a:gd name="T14" fmla="*/ 35 w 517"/>
              <a:gd name="T15" fmla="*/ 615 h 769"/>
              <a:gd name="T16" fmla="*/ 35 w 517"/>
              <a:gd name="T17" fmla="*/ 743 h 769"/>
              <a:gd name="T18" fmla="*/ 99 w 517"/>
              <a:gd name="T19" fmla="*/ 769 h 769"/>
              <a:gd name="T20" fmla="*/ 163 w 517"/>
              <a:gd name="T21" fmla="*/ 743 h 769"/>
              <a:gd name="T22" fmla="*/ 425 w 517"/>
              <a:gd name="T23" fmla="*/ 481 h 769"/>
              <a:gd name="T24" fmla="*/ 425 w 517"/>
              <a:gd name="T25" fmla="*/ 481 h 769"/>
              <a:gd name="T26" fmla="*/ 517 w 517"/>
              <a:gd name="T27" fmla="*/ 390 h 7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17" h="769">
                <a:moveTo>
                  <a:pt x="517" y="390"/>
                </a:moveTo>
                <a:cubicBezTo>
                  <a:pt x="455" y="329"/>
                  <a:pt x="455" y="329"/>
                  <a:pt x="455" y="329"/>
                </a:cubicBezTo>
                <a:cubicBezTo>
                  <a:pt x="452" y="324"/>
                  <a:pt x="452" y="324"/>
                  <a:pt x="452" y="324"/>
                </a:cubicBezTo>
                <a:cubicBezTo>
                  <a:pt x="163" y="35"/>
                  <a:pt x="163" y="35"/>
                  <a:pt x="163" y="35"/>
                </a:cubicBezTo>
                <a:cubicBezTo>
                  <a:pt x="128" y="0"/>
                  <a:pt x="70" y="0"/>
                  <a:pt x="35" y="35"/>
                </a:cubicBezTo>
                <a:cubicBezTo>
                  <a:pt x="0" y="70"/>
                  <a:pt x="0" y="128"/>
                  <a:pt x="35" y="163"/>
                </a:cubicBezTo>
                <a:cubicBezTo>
                  <a:pt x="261" y="389"/>
                  <a:pt x="261" y="389"/>
                  <a:pt x="261" y="389"/>
                </a:cubicBezTo>
                <a:cubicBezTo>
                  <a:pt x="35" y="615"/>
                  <a:pt x="35" y="615"/>
                  <a:pt x="35" y="615"/>
                </a:cubicBezTo>
                <a:cubicBezTo>
                  <a:pt x="0" y="650"/>
                  <a:pt x="0" y="708"/>
                  <a:pt x="35" y="743"/>
                </a:cubicBezTo>
                <a:cubicBezTo>
                  <a:pt x="53" y="761"/>
                  <a:pt x="76" y="769"/>
                  <a:pt x="99" y="769"/>
                </a:cubicBezTo>
                <a:cubicBezTo>
                  <a:pt x="122" y="769"/>
                  <a:pt x="145" y="761"/>
                  <a:pt x="163" y="743"/>
                </a:cubicBezTo>
                <a:cubicBezTo>
                  <a:pt x="425" y="481"/>
                  <a:pt x="425" y="481"/>
                  <a:pt x="425" y="481"/>
                </a:cubicBezTo>
                <a:cubicBezTo>
                  <a:pt x="425" y="481"/>
                  <a:pt x="425" y="481"/>
                  <a:pt x="425" y="481"/>
                </a:cubicBezTo>
                <a:lnTo>
                  <a:pt x="517" y="390"/>
                </a:lnTo>
                <a:close/>
              </a:path>
            </a:pathLst>
          </a:custGeom>
          <a:solidFill>
            <a:srgbClr val="EDEDED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1" name="Metin kutusu 80"/>
          <p:cNvSpPr txBox="1"/>
          <p:nvPr/>
        </p:nvSpPr>
        <p:spPr>
          <a:xfrm>
            <a:off x="1376362" y="889476"/>
            <a:ext cx="9453614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3200" b="1" dirty="0">
                <a:solidFill>
                  <a:srgbClr val="231F20"/>
                </a:solidFill>
              </a:rPr>
              <a:t>Lokantada yemek yiyeceksem çatalı ve kaşığı kesinlikle</a:t>
            </a:r>
          </a:p>
          <a:p>
            <a:r>
              <a:rPr lang="tr-TR" sz="3200" b="1" dirty="0">
                <a:solidFill>
                  <a:srgbClr val="231F20"/>
                </a:solidFill>
              </a:rPr>
              <a:t>temizlerim.</a:t>
            </a:r>
          </a:p>
        </p:txBody>
      </p:sp>
      <p:grpSp>
        <p:nvGrpSpPr>
          <p:cNvPr id="68" name="Grup 67"/>
          <p:cNvGrpSpPr/>
          <p:nvPr/>
        </p:nvGrpSpPr>
        <p:grpSpPr>
          <a:xfrm>
            <a:off x="6994339" y="3810000"/>
            <a:ext cx="255587" cy="473075"/>
            <a:chOff x="1022486" y="3810000"/>
            <a:chExt cx="255587" cy="473075"/>
          </a:xfrm>
        </p:grpSpPr>
        <p:sp>
          <p:nvSpPr>
            <p:cNvPr id="6" name="Oval 5"/>
            <p:cNvSpPr>
              <a:spLocks noChangeArrowheads="1"/>
            </p:cNvSpPr>
            <p:nvPr/>
          </p:nvSpPr>
          <p:spPr bwMode="auto">
            <a:xfrm>
              <a:off x="1063761" y="3856038"/>
              <a:ext cx="173037" cy="173037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86" name="Oval 7"/>
            <p:cNvSpPr>
              <a:spLocks noChangeArrowheads="1"/>
            </p:cNvSpPr>
            <p:nvPr/>
          </p:nvSpPr>
          <p:spPr bwMode="auto">
            <a:xfrm>
              <a:off x="1022486" y="3810000"/>
              <a:ext cx="255587" cy="2619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67" name="Freeform 21"/>
            <p:cNvSpPr>
              <a:spLocks/>
            </p:cNvSpPr>
            <p:nvPr/>
          </p:nvSpPr>
          <p:spPr bwMode="auto">
            <a:xfrm>
              <a:off x="1097099" y="4202113"/>
              <a:ext cx="106362" cy="80962"/>
            </a:xfrm>
            <a:custGeom>
              <a:avLst/>
              <a:gdLst>
                <a:gd name="T0" fmla="*/ 0 w 67"/>
                <a:gd name="T1" fmla="*/ 51 h 51"/>
                <a:gd name="T2" fmla="*/ 33 w 67"/>
                <a:gd name="T3" fmla="*/ 0 h 51"/>
                <a:gd name="T4" fmla="*/ 67 w 67"/>
                <a:gd name="T5" fmla="*/ 51 h 51"/>
                <a:gd name="T6" fmla="*/ 0 w 67"/>
                <a:gd name="T7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7" h="51">
                  <a:moveTo>
                    <a:pt x="0" y="51"/>
                  </a:moveTo>
                  <a:lnTo>
                    <a:pt x="33" y="0"/>
                  </a:lnTo>
                  <a:lnTo>
                    <a:pt x="67" y="51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grpSp>
        <p:nvGrpSpPr>
          <p:cNvPr id="69" name="Grup 68"/>
          <p:cNvGrpSpPr/>
          <p:nvPr/>
        </p:nvGrpSpPr>
        <p:grpSpPr>
          <a:xfrm>
            <a:off x="1427163" y="3856038"/>
            <a:ext cx="7304087" cy="173037"/>
            <a:chOff x="1427163" y="3856038"/>
            <a:chExt cx="7304087" cy="173037"/>
          </a:xfrm>
        </p:grpSpPr>
        <p:sp>
          <p:nvSpPr>
            <p:cNvPr id="2085" name="Oval 6"/>
            <p:cNvSpPr>
              <a:spLocks noChangeArrowheads="1"/>
            </p:cNvSpPr>
            <p:nvPr/>
          </p:nvSpPr>
          <p:spPr bwMode="auto">
            <a:xfrm>
              <a:off x="1939925" y="3856038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88" name="Oval 8"/>
            <p:cNvSpPr>
              <a:spLocks noChangeArrowheads="1"/>
            </p:cNvSpPr>
            <p:nvPr/>
          </p:nvSpPr>
          <p:spPr bwMode="auto">
            <a:xfrm>
              <a:off x="2451100" y="3856038"/>
              <a:ext cx="171450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1" name="Oval 9"/>
            <p:cNvSpPr>
              <a:spLocks noChangeArrowheads="1"/>
            </p:cNvSpPr>
            <p:nvPr/>
          </p:nvSpPr>
          <p:spPr bwMode="auto">
            <a:xfrm>
              <a:off x="2960688" y="3856038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2" name="Oval 10"/>
            <p:cNvSpPr>
              <a:spLocks noChangeArrowheads="1"/>
            </p:cNvSpPr>
            <p:nvPr/>
          </p:nvSpPr>
          <p:spPr bwMode="auto">
            <a:xfrm>
              <a:off x="3471863" y="3856038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100" name="Oval 11"/>
            <p:cNvSpPr>
              <a:spLocks noChangeArrowheads="1"/>
            </p:cNvSpPr>
            <p:nvPr/>
          </p:nvSpPr>
          <p:spPr bwMode="auto">
            <a:xfrm>
              <a:off x="3986213" y="3856038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101" name="Oval 12"/>
            <p:cNvSpPr>
              <a:spLocks noChangeArrowheads="1"/>
            </p:cNvSpPr>
            <p:nvPr/>
          </p:nvSpPr>
          <p:spPr bwMode="auto">
            <a:xfrm>
              <a:off x="4497388" y="3856038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102" name="Oval 13"/>
            <p:cNvSpPr>
              <a:spLocks noChangeArrowheads="1"/>
            </p:cNvSpPr>
            <p:nvPr/>
          </p:nvSpPr>
          <p:spPr bwMode="auto">
            <a:xfrm>
              <a:off x="5008563" y="3856038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104" name="Oval 14"/>
            <p:cNvSpPr>
              <a:spLocks noChangeArrowheads="1"/>
            </p:cNvSpPr>
            <p:nvPr/>
          </p:nvSpPr>
          <p:spPr bwMode="auto">
            <a:xfrm>
              <a:off x="5519738" y="3856038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105" name="Oval 15"/>
            <p:cNvSpPr>
              <a:spLocks noChangeArrowheads="1"/>
            </p:cNvSpPr>
            <p:nvPr/>
          </p:nvSpPr>
          <p:spPr bwMode="auto">
            <a:xfrm>
              <a:off x="6029325" y="3856038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106" name="Oval 16"/>
            <p:cNvSpPr>
              <a:spLocks noChangeArrowheads="1"/>
            </p:cNvSpPr>
            <p:nvPr/>
          </p:nvSpPr>
          <p:spPr bwMode="auto">
            <a:xfrm>
              <a:off x="6515100" y="3856038"/>
              <a:ext cx="171450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110" name="Oval 17"/>
            <p:cNvSpPr>
              <a:spLocks noChangeArrowheads="1"/>
            </p:cNvSpPr>
            <p:nvPr/>
          </p:nvSpPr>
          <p:spPr bwMode="auto">
            <a:xfrm>
              <a:off x="7029450" y="3856038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64" name="Oval 18"/>
            <p:cNvSpPr>
              <a:spLocks noChangeArrowheads="1"/>
            </p:cNvSpPr>
            <p:nvPr/>
          </p:nvSpPr>
          <p:spPr bwMode="auto">
            <a:xfrm>
              <a:off x="7540625" y="3856038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65" name="Oval 19"/>
            <p:cNvSpPr>
              <a:spLocks noChangeArrowheads="1"/>
            </p:cNvSpPr>
            <p:nvPr/>
          </p:nvSpPr>
          <p:spPr bwMode="auto">
            <a:xfrm>
              <a:off x="8050213" y="3856038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66" name="Oval 20"/>
            <p:cNvSpPr>
              <a:spLocks noChangeArrowheads="1"/>
            </p:cNvSpPr>
            <p:nvPr/>
          </p:nvSpPr>
          <p:spPr bwMode="auto">
            <a:xfrm>
              <a:off x="8561388" y="3856038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02" name="Oval 6"/>
            <p:cNvSpPr>
              <a:spLocks noChangeArrowheads="1"/>
            </p:cNvSpPr>
            <p:nvPr/>
          </p:nvSpPr>
          <p:spPr bwMode="auto">
            <a:xfrm>
              <a:off x="1427163" y="3856038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</p:spTree>
    <p:extLst>
      <p:ext uri="{BB962C8B-B14F-4D97-AF65-F5344CB8AC3E}">
        <p14:creationId xmlns:p14="http://schemas.microsoft.com/office/powerpoint/2010/main" val="238310323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0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750"/>
                            </p:stCondLst>
                            <p:childTnLst>
                              <p:par>
                                <p:cTn id="1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50"/>
                                        <p:tgtEl>
                                          <p:spTgt spid="2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250"/>
                            </p:stCondLst>
                            <p:childTnLst>
                              <p:par>
                                <p:cTn id="2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50"/>
                                        <p:tgtEl>
                                          <p:spTgt spid="20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2111" grpId="0"/>
      <p:bldP spid="2093" grpId="0" animBg="1"/>
      <p:bldP spid="81" grpId="0"/>
    </p:bld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579" y="5567966"/>
                <a:ext cx="495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>
                    <a:solidFill>
                      <a:srgbClr val="B2B2B2"/>
                    </a:solidFill>
                  </a:rPr>
                  <a:t>34</a:t>
                </a:r>
              </a:p>
            </p:txBody>
          </p:sp>
        </p:grpSp>
      </p:grpSp>
      <p:grpSp>
        <p:nvGrpSpPr>
          <p:cNvPr id="2096" name="Grup 2095"/>
          <p:cNvGrpSpPr/>
          <p:nvPr/>
        </p:nvGrpSpPr>
        <p:grpSpPr>
          <a:xfrm>
            <a:off x="-6350" y="0"/>
            <a:ext cx="12201525" cy="339725"/>
            <a:chOff x="-6350" y="0"/>
            <a:chExt cx="12201525" cy="339725"/>
          </a:xfrm>
        </p:grpSpPr>
        <p:sp>
          <p:nvSpPr>
            <p:cNvPr id="2094" name="Freeform 70"/>
            <p:cNvSpPr>
              <a:spLocks/>
            </p:cNvSpPr>
            <p:nvPr/>
          </p:nvSpPr>
          <p:spPr bwMode="auto">
            <a:xfrm>
              <a:off x="1812925" y="0"/>
              <a:ext cx="10382250" cy="339725"/>
            </a:xfrm>
            <a:custGeom>
              <a:avLst/>
              <a:gdLst>
                <a:gd name="T0" fmla="*/ 207 w 6540"/>
                <a:gd name="T1" fmla="*/ 214 h 214"/>
                <a:gd name="T2" fmla="*/ 6540 w 6540"/>
                <a:gd name="T3" fmla="*/ 214 h 214"/>
                <a:gd name="T4" fmla="*/ 6540 w 6540"/>
                <a:gd name="T5" fmla="*/ 0 h 214"/>
                <a:gd name="T6" fmla="*/ 0 w 6540"/>
                <a:gd name="T7" fmla="*/ 0 h 214"/>
                <a:gd name="T8" fmla="*/ 207 w 6540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40" h="214">
                  <a:moveTo>
                    <a:pt x="207" y="214"/>
                  </a:moveTo>
                  <a:lnTo>
                    <a:pt x="6540" y="214"/>
                  </a:lnTo>
                  <a:lnTo>
                    <a:pt x="6540" y="0"/>
                  </a:lnTo>
                  <a:lnTo>
                    <a:pt x="0" y="0"/>
                  </a:lnTo>
                  <a:lnTo>
                    <a:pt x="207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5" name="Freeform 71"/>
            <p:cNvSpPr>
              <a:spLocks/>
            </p:cNvSpPr>
            <p:nvPr/>
          </p:nvSpPr>
          <p:spPr bwMode="auto">
            <a:xfrm>
              <a:off x="-6350" y="0"/>
              <a:ext cx="2105025" cy="339725"/>
            </a:xfrm>
            <a:custGeom>
              <a:avLst/>
              <a:gdLst>
                <a:gd name="T0" fmla="*/ 0 w 1326"/>
                <a:gd name="T1" fmla="*/ 214 h 214"/>
                <a:gd name="T2" fmla="*/ 1326 w 1326"/>
                <a:gd name="T3" fmla="*/ 214 h 214"/>
                <a:gd name="T4" fmla="*/ 1118 w 1326"/>
                <a:gd name="T5" fmla="*/ 0 h 214"/>
                <a:gd name="T6" fmla="*/ 0 w 1326"/>
                <a:gd name="T7" fmla="*/ 0 h 214"/>
                <a:gd name="T8" fmla="*/ 0 w 1326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6" h="214">
                  <a:moveTo>
                    <a:pt x="0" y="214"/>
                  </a:moveTo>
                  <a:lnTo>
                    <a:pt x="1326" y="214"/>
                  </a:lnTo>
                  <a:lnTo>
                    <a:pt x="1118" y="0"/>
                  </a:lnTo>
                  <a:lnTo>
                    <a:pt x="0" y="0"/>
                  </a:lnTo>
                  <a:lnTo>
                    <a:pt x="0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2103" name="Metin kutusu 2102"/>
          <p:cNvSpPr txBox="1"/>
          <p:nvPr/>
        </p:nvSpPr>
        <p:spPr>
          <a:xfrm>
            <a:off x="184385" y="581550"/>
            <a:ext cx="1120821" cy="120032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tr-TR" sz="7200" b="1" dirty="0">
                <a:solidFill>
                  <a:srgbClr val="FAB529"/>
                </a:solidFill>
              </a:rPr>
              <a:t>13</a:t>
            </a:r>
          </a:p>
        </p:txBody>
      </p:sp>
      <p:sp>
        <p:nvSpPr>
          <p:cNvPr id="2111" name="Metin kutusu 2110"/>
          <p:cNvSpPr txBox="1"/>
          <p:nvPr/>
        </p:nvSpPr>
        <p:spPr>
          <a:xfrm>
            <a:off x="1376362" y="2028199"/>
            <a:ext cx="2047676" cy="101566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457200" indent="-457200">
              <a:buClr>
                <a:srgbClr val="FAB529"/>
              </a:buClr>
              <a:buAutoNum type="alphaUcParenR"/>
            </a:pPr>
            <a:r>
              <a:rPr lang="tr-TR" sz="2000" b="1" dirty="0">
                <a:solidFill>
                  <a:srgbClr val="231F20"/>
                </a:solidFill>
              </a:rPr>
              <a:t>Her Zaman</a:t>
            </a:r>
          </a:p>
          <a:p>
            <a:pPr marL="457200" indent="-457200">
              <a:buClr>
                <a:srgbClr val="FAB529"/>
              </a:buClr>
              <a:buAutoNum type="alphaUcParenR"/>
            </a:pPr>
            <a:r>
              <a:rPr lang="tr-TR" sz="2000" b="1" dirty="0">
                <a:solidFill>
                  <a:srgbClr val="231F20"/>
                </a:solidFill>
              </a:rPr>
              <a:t>Bazen</a:t>
            </a:r>
          </a:p>
          <a:p>
            <a:pPr marL="457200" indent="-457200">
              <a:buClr>
                <a:srgbClr val="FAB529"/>
              </a:buClr>
              <a:buAutoNum type="alphaUcParenR"/>
            </a:pPr>
            <a:r>
              <a:rPr lang="tr-TR" sz="2000" b="1" dirty="0">
                <a:solidFill>
                  <a:srgbClr val="231F20"/>
                </a:solidFill>
              </a:rPr>
              <a:t>Hiçbir Zaman</a:t>
            </a:r>
          </a:p>
        </p:txBody>
      </p:sp>
      <p:sp>
        <p:nvSpPr>
          <p:cNvPr id="4" name="AutoShape 3"/>
          <p:cNvSpPr>
            <a:spLocks noChangeAspect="1" noChangeArrowheads="1" noTextEdit="1"/>
          </p:cNvSpPr>
          <p:nvPr/>
        </p:nvSpPr>
        <p:spPr bwMode="auto">
          <a:xfrm>
            <a:off x="960438" y="2438400"/>
            <a:ext cx="179387" cy="22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2093" name="Freeform 11"/>
          <p:cNvSpPr>
            <a:spLocks/>
          </p:cNvSpPr>
          <p:nvPr/>
        </p:nvSpPr>
        <p:spPr bwMode="auto">
          <a:xfrm>
            <a:off x="9605963" y="2527904"/>
            <a:ext cx="1873250" cy="2794000"/>
          </a:xfrm>
          <a:custGeom>
            <a:avLst/>
            <a:gdLst>
              <a:gd name="T0" fmla="*/ 517 w 517"/>
              <a:gd name="T1" fmla="*/ 390 h 769"/>
              <a:gd name="T2" fmla="*/ 455 w 517"/>
              <a:gd name="T3" fmla="*/ 329 h 769"/>
              <a:gd name="T4" fmla="*/ 452 w 517"/>
              <a:gd name="T5" fmla="*/ 324 h 769"/>
              <a:gd name="T6" fmla="*/ 163 w 517"/>
              <a:gd name="T7" fmla="*/ 35 h 769"/>
              <a:gd name="T8" fmla="*/ 35 w 517"/>
              <a:gd name="T9" fmla="*/ 35 h 769"/>
              <a:gd name="T10" fmla="*/ 35 w 517"/>
              <a:gd name="T11" fmla="*/ 163 h 769"/>
              <a:gd name="T12" fmla="*/ 261 w 517"/>
              <a:gd name="T13" fmla="*/ 389 h 769"/>
              <a:gd name="T14" fmla="*/ 35 w 517"/>
              <a:gd name="T15" fmla="*/ 615 h 769"/>
              <a:gd name="T16" fmla="*/ 35 w 517"/>
              <a:gd name="T17" fmla="*/ 743 h 769"/>
              <a:gd name="T18" fmla="*/ 99 w 517"/>
              <a:gd name="T19" fmla="*/ 769 h 769"/>
              <a:gd name="T20" fmla="*/ 163 w 517"/>
              <a:gd name="T21" fmla="*/ 743 h 769"/>
              <a:gd name="T22" fmla="*/ 425 w 517"/>
              <a:gd name="T23" fmla="*/ 481 h 769"/>
              <a:gd name="T24" fmla="*/ 425 w 517"/>
              <a:gd name="T25" fmla="*/ 481 h 769"/>
              <a:gd name="T26" fmla="*/ 517 w 517"/>
              <a:gd name="T27" fmla="*/ 390 h 7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17" h="769">
                <a:moveTo>
                  <a:pt x="517" y="390"/>
                </a:moveTo>
                <a:cubicBezTo>
                  <a:pt x="455" y="329"/>
                  <a:pt x="455" y="329"/>
                  <a:pt x="455" y="329"/>
                </a:cubicBezTo>
                <a:cubicBezTo>
                  <a:pt x="452" y="324"/>
                  <a:pt x="452" y="324"/>
                  <a:pt x="452" y="324"/>
                </a:cubicBezTo>
                <a:cubicBezTo>
                  <a:pt x="163" y="35"/>
                  <a:pt x="163" y="35"/>
                  <a:pt x="163" y="35"/>
                </a:cubicBezTo>
                <a:cubicBezTo>
                  <a:pt x="128" y="0"/>
                  <a:pt x="70" y="0"/>
                  <a:pt x="35" y="35"/>
                </a:cubicBezTo>
                <a:cubicBezTo>
                  <a:pt x="0" y="70"/>
                  <a:pt x="0" y="128"/>
                  <a:pt x="35" y="163"/>
                </a:cubicBezTo>
                <a:cubicBezTo>
                  <a:pt x="261" y="389"/>
                  <a:pt x="261" y="389"/>
                  <a:pt x="261" y="389"/>
                </a:cubicBezTo>
                <a:cubicBezTo>
                  <a:pt x="35" y="615"/>
                  <a:pt x="35" y="615"/>
                  <a:pt x="35" y="615"/>
                </a:cubicBezTo>
                <a:cubicBezTo>
                  <a:pt x="0" y="650"/>
                  <a:pt x="0" y="708"/>
                  <a:pt x="35" y="743"/>
                </a:cubicBezTo>
                <a:cubicBezTo>
                  <a:pt x="53" y="761"/>
                  <a:pt x="76" y="769"/>
                  <a:pt x="99" y="769"/>
                </a:cubicBezTo>
                <a:cubicBezTo>
                  <a:pt x="122" y="769"/>
                  <a:pt x="145" y="761"/>
                  <a:pt x="163" y="743"/>
                </a:cubicBezTo>
                <a:cubicBezTo>
                  <a:pt x="425" y="481"/>
                  <a:pt x="425" y="481"/>
                  <a:pt x="425" y="481"/>
                </a:cubicBezTo>
                <a:cubicBezTo>
                  <a:pt x="425" y="481"/>
                  <a:pt x="425" y="481"/>
                  <a:pt x="425" y="481"/>
                </a:cubicBezTo>
                <a:lnTo>
                  <a:pt x="517" y="390"/>
                </a:lnTo>
                <a:close/>
              </a:path>
            </a:pathLst>
          </a:custGeom>
          <a:solidFill>
            <a:srgbClr val="EDEDED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1" name="Metin kutusu 80"/>
          <p:cNvSpPr txBox="1"/>
          <p:nvPr/>
        </p:nvSpPr>
        <p:spPr>
          <a:xfrm>
            <a:off x="1376362" y="889476"/>
            <a:ext cx="9400907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3200" b="1" dirty="0">
                <a:solidFill>
                  <a:srgbClr val="231F20"/>
                </a:solidFill>
              </a:rPr>
              <a:t>Genel vücut temizliğim konusunda hassas davranırım. </a:t>
            </a:r>
          </a:p>
        </p:txBody>
      </p:sp>
      <p:grpSp>
        <p:nvGrpSpPr>
          <p:cNvPr id="68" name="Grup 67"/>
          <p:cNvGrpSpPr/>
          <p:nvPr/>
        </p:nvGrpSpPr>
        <p:grpSpPr>
          <a:xfrm>
            <a:off x="7496968" y="3810000"/>
            <a:ext cx="255587" cy="473075"/>
            <a:chOff x="1022486" y="3810000"/>
            <a:chExt cx="255587" cy="473075"/>
          </a:xfrm>
        </p:grpSpPr>
        <p:sp>
          <p:nvSpPr>
            <p:cNvPr id="6" name="Oval 5"/>
            <p:cNvSpPr>
              <a:spLocks noChangeArrowheads="1"/>
            </p:cNvSpPr>
            <p:nvPr/>
          </p:nvSpPr>
          <p:spPr bwMode="auto">
            <a:xfrm>
              <a:off x="1063761" y="3856038"/>
              <a:ext cx="173037" cy="173037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86" name="Oval 7"/>
            <p:cNvSpPr>
              <a:spLocks noChangeArrowheads="1"/>
            </p:cNvSpPr>
            <p:nvPr/>
          </p:nvSpPr>
          <p:spPr bwMode="auto">
            <a:xfrm>
              <a:off x="1022486" y="3810000"/>
              <a:ext cx="255587" cy="2619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67" name="Freeform 21"/>
            <p:cNvSpPr>
              <a:spLocks/>
            </p:cNvSpPr>
            <p:nvPr/>
          </p:nvSpPr>
          <p:spPr bwMode="auto">
            <a:xfrm>
              <a:off x="1097099" y="4202113"/>
              <a:ext cx="106362" cy="80962"/>
            </a:xfrm>
            <a:custGeom>
              <a:avLst/>
              <a:gdLst>
                <a:gd name="T0" fmla="*/ 0 w 67"/>
                <a:gd name="T1" fmla="*/ 51 h 51"/>
                <a:gd name="T2" fmla="*/ 33 w 67"/>
                <a:gd name="T3" fmla="*/ 0 h 51"/>
                <a:gd name="T4" fmla="*/ 67 w 67"/>
                <a:gd name="T5" fmla="*/ 51 h 51"/>
                <a:gd name="T6" fmla="*/ 0 w 67"/>
                <a:gd name="T7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7" h="51">
                  <a:moveTo>
                    <a:pt x="0" y="51"/>
                  </a:moveTo>
                  <a:lnTo>
                    <a:pt x="33" y="0"/>
                  </a:lnTo>
                  <a:lnTo>
                    <a:pt x="67" y="51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grpSp>
        <p:nvGrpSpPr>
          <p:cNvPr id="69" name="Grup 68"/>
          <p:cNvGrpSpPr/>
          <p:nvPr/>
        </p:nvGrpSpPr>
        <p:grpSpPr>
          <a:xfrm>
            <a:off x="1427163" y="3856038"/>
            <a:ext cx="7304087" cy="173037"/>
            <a:chOff x="1427163" y="3856038"/>
            <a:chExt cx="7304087" cy="173037"/>
          </a:xfrm>
        </p:grpSpPr>
        <p:sp>
          <p:nvSpPr>
            <p:cNvPr id="2085" name="Oval 6"/>
            <p:cNvSpPr>
              <a:spLocks noChangeArrowheads="1"/>
            </p:cNvSpPr>
            <p:nvPr/>
          </p:nvSpPr>
          <p:spPr bwMode="auto">
            <a:xfrm>
              <a:off x="1939925" y="3856038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88" name="Oval 8"/>
            <p:cNvSpPr>
              <a:spLocks noChangeArrowheads="1"/>
            </p:cNvSpPr>
            <p:nvPr/>
          </p:nvSpPr>
          <p:spPr bwMode="auto">
            <a:xfrm>
              <a:off x="2451100" y="3856038"/>
              <a:ext cx="171450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1" name="Oval 9"/>
            <p:cNvSpPr>
              <a:spLocks noChangeArrowheads="1"/>
            </p:cNvSpPr>
            <p:nvPr/>
          </p:nvSpPr>
          <p:spPr bwMode="auto">
            <a:xfrm>
              <a:off x="2960688" y="3856038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2" name="Oval 10"/>
            <p:cNvSpPr>
              <a:spLocks noChangeArrowheads="1"/>
            </p:cNvSpPr>
            <p:nvPr/>
          </p:nvSpPr>
          <p:spPr bwMode="auto">
            <a:xfrm>
              <a:off x="3471863" y="3856038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100" name="Oval 11"/>
            <p:cNvSpPr>
              <a:spLocks noChangeArrowheads="1"/>
            </p:cNvSpPr>
            <p:nvPr/>
          </p:nvSpPr>
          <p:spPr bwMode="auto">
            <a:xfrm>
              <a:off x="3986213" y="3856038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101" name="Oval 12"/>
            <p:cNvSpPr>
              <a:spLocks noChangeArrowheads="1"/>
            </p:cNvSpPr>
            <p:nvPr/>
          </p:nvSpPr>
          <p:spPr bwMode="auto">
            <a:xfrm>
              <a:off x="4497388" y="3856038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102" name="Oval 13"/>
            <p:cNvSpPr>
              <a:spLocks noChangeArrowheads="1"/>
            </p:cNvSpPr>
            <p:nvPr/>
          </p:nvSpPr>
          <p:spPr bwMode="auto">
            <a:xfrm>
              <a:off x="5008563" y="3856038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104" name="Oval 14"/>
            <p:cNvSpPr>
              <a:spLocks noChangeArrowheads="1"/>
            </p:cNvSpPr>
            <p:nvPr/>
          </p:nvSpPr>
          <p:spPr bwMode="auto">
            <a:xfrm>
              <a:off x="5519738" y="3856038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105" name="Oval 15"/>
            <p:cNvSpPr>
              <a:spLocks noChangeArrowheads="1"/>
            </p:cNvSpPr>
            <p:nvPr/>
          </p:nvSpPr>
          <p:spPr bwMode="auto">
            <a:xfrm>
              <a:off x="6029325" y="3856038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106" name="Oval 16"/>
            <p:cNvSpPr>
              <a:spLocks noChangeArrowheads="1"/>
            </p:cNvSpPr>
            <p:nvPr/>
          </p:nvSpPr>
          <p:spPr bwMode="auto">
            <a:xfrm>
              <a:off x="6515100" y="3856038"/>
              <a:ext cx="171450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110" name="Oval 17"/>
            <p:cNvSpPr>
              <a:spLocks noChangeArrowheads="1"/>
            </p:cNvSpPr>
            <p:nvPr/>
          </p:nvSpPr>
          <p:spPr bwMode="auto">
            <a:xfrm>
              <a:off x="7029450" y="3856038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64" name="Oval 18"/>
            <p:cNvSpPr>
              <a:spLocks noChangeArrowheads="1"/>
            </p:cNvSpPr>
            <p:nvPr/>
          </p:nvSpPr>
          <p:spPr bwMode="auto">
            <a:xfrm>
              <a:off x="7540625" y="3856038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65" name="Oval 19"/>
            <p:cNvSpPr>
              <a:spLocks noChangeArrowheads="1"/>
            </p:cNvSpPr>
            <p:nvPr/>
          </p:nvSpPr>
          <p:spPr bwMode="auto">
            <a:xfrm>
              <a:off x="8050213" y="3856038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66" name="Oval 20"/>
            <p:cNvSpPr>
              <a:spLocks noChangeArrowheads="1"/>
            </p:cNvSpPr>
            <p:nvPr/>
          </p:nvSpPr>
          <p:spPr bwMode="auto">
            <a:xfrm>
              <a:off x="8561388" y="3856038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02" name="Oval 6"/>
            <p:cNvSpPr>
              <a:spLocks noChangeArrowheads="1"/>
            </p:cNvSpPr>
            <p:nvPr/>
          </p:nvSpPr>
          <p:spPr bwMode="auto">
            <a:xfrm>
              <a:off x="1427163" y="3856038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</p:spTree>
    <p:extLst>
      <p:ext uri="{BB962C8B-B14F-4D97-AF65-F5344CB8AC3E}">
        <p14:creationId xmlns:p14="http://schemas.microsoft.com/office/powerpoint/2010/main" val="247854882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0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750"/>
                            </p:stCondLst>
                            <p:childTnLst>
                              <p:par>
                                <p:cTn id="1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50"/>
                                        <p:tgtEl>
                                          <p:spTgt spid="2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250"/>
                            </p:stCondLst>
                            <p:childTnLst>
                              <p:par>
                                <p:cTn id="2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50"/>
                                        <p:tgtEl>
                                          <p:spTgt spid="20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2111" grpId="0"/>
      <p:bldP spid="2093" grpId="0" animBg="1"/>
      <p:bldP spid="81" grpId="0"/>
    </p:bld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579" y="5567966"/>
                <a:ext cx="495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>
                    <a:solidFill>
                      <a:srgbClr val="B2B2B2"/>
                    </a:solidFill>
                  </a:rPr>
                  <a:t>35</a:t>
                </a:r>
              </a:p>
            </p:txBody>
          </p:sp>
        </p:grpSp>
      </p:grpSp>
      <p:grpSp>
        <p:nvGrpSpPr>
          <p:cNvPr id="2096" name="Grup 2095"/>
          <p:cNvGrpSpPr/>
          <p:nvPr/>
        </p:nvGrpSpPr>
        <p:grpSpPr>
          <a:xfrm>
            <a:off x="-6350" y="0"/>
            <a:ext cx="12201525" cy="339725"/>
            <a:chOff x="-6350" y="0"/>
            <a:chExt cx="12201525" cy="339725"/>
          </a:xfrm>
        </p:grpSpPr>
        <p:sp>
          <p:nvSpPr>
            <p:cNvPr id="2094" name="Freeform 70"/>
            <p:cNvSpPr>
              <a:spLocks/>
            </p:cNvSpPr>
            <p:nvPr/>
          </p:nvSpPr>
          <p:spPr bwMode="auto">
            <a:xfrm>
              <a:off x="1812925" y="0"/>
              <a:ext cx="10382250" cy="339725"/>
            </a:xfrm>
            <a:custGeom>
              <a:avLst/>
              <a:gdLst>
                <a:gd name="T0" fmla="*/ 207 w 6540"/>
                <a:gd name="T1" fmla="*/ 214 h 214"/>
                <a:gd name="T2" fmla="*/ 6540 w 6540"/>
                <a:gd name="T3" fmla="*/ 214 h 214"/>
                <a:gd name="T4" fmla="*/ 6540 w 6540"/>
                <a:gd name="T5" fmla="*/ 0 h 214"/>
                <a:gd name="T6" fmla="*/ 0 w 6540"/>
                <a:gd name="T7" fmla="*/ 0 h 214"/>
                <a:gd name="T8" fmla="*/ 207 w 6540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40" h="214">
                  <a:moveTo>
                    <a:pt x="207" y="214"/>
                  </a:moveTo>
                  <a:lnTo>
                    <a:pt x="6540" y="214"/>
                  </a:lnTo>
                  <a:lnTo>
                    <a:pt x="6540" y="0"/>
                  </a:lnTo>
                  <a:lnTo>
                    <a:pt x="0" y="0"/>
                  </a:lnTo>
                  <a:lnTo>
                    <a:pt x="207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5" name="Freeform 71"/>
            <p:cNvSpPr>
              <a:spLocks/>
            </p:cNvSpPr>
            <p:nvPr/>
          </p:nvSpPr>
          <p:spPr bwMode="auto">
            <a:xfrm>
              <a:off x="-6350" y="0"/>
              <a:ext cx="2105025" cy="339725"/>
            </a:xfrm>
            <a:custGeom>
              <a:avLst/>
              <a:gdLst>
                <a:gd name="T0" fmla="*/ 0 w 1326"/>
                <a:gd name="T1" fmla="*/ 214 h 214"/>
                <a:gd name="T2" fmla="*/ 1326 w 1326"/>
                <a:gd name="T3" fmla="*/ 214 h 214"/>
                <a:gd name="T4" fmla="*/ 1118 w 1326"/>
                <a:gd name="T5" fmla="*/ 0 h 214"/>
                <a:gd name="T6" fmla="*/ 0 w 1326"/>
                <a:gd name="T7" fmla="*/ 0 h 214"/>
                <a:gd name="T8" fmla="*/ 0 w 1326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6" h="214">
                  <a:moveTo>
                    <a:pt x="0" y="214"/>
                  </a:moveTo>
                  <a:lnTo>
                    <a:pt x="1326" y="214"/>
                  </a:lnTo>
                  <a:lnTo>
                    <a:pt x="1118" y="0"/>
                  </a:lnTo>
                  <a:lnTo>
                    <a:pt x="0" y="0"/>
                  </a:lnTo>
                  <a:lnTo>
                    <a:pt x="0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2103" name="Metin kutusu 2102"/>
          <p:cNvSpPr txBox="1"/>
          <p:nvPr/>
        </p:nvSpPr>
        <p:spPr>
          <a:xfrm>
            <a:off x="184385" y="581550"/>
            <a:ext cx="1120821" cy="120032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tr-TR" sz="7200" b="1" dirty="0">
                <a:solidFill>
                  <a:srgbClr val="FAB529"/>
                </a:solidFill>
              </a:rPr>
              <a:t>14</a:t>
            </a:r>
          </a:p>
        </p:txBody>
      </p:sp>
      <p:sp>
        <p:nvSpPr>
          <p:cNvPr id="2111" name="Metin kutusu 2110"/>
          <p:cNvSpPr txBox="1"/>
          <p:nvPr/>
        </p:nvSpPr>
        <p:spPr>
          <a:xfrm>
            <a:off x="1376362" y="2028199"/>
            <a:ext cx="2047676" cy="101566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457200" indent="-457200">
              <a:buClr>
                <a:srgbClr val="FAB529"/>
              </a:buClr>
              <a:buAutoNum type="alphaUcParenR"/>
            </a:pPr>
            <a:r>
              <a:rPr lang="tr-TR" sz="2000" b="1" dirty="0">
                <a:solidFill>
                  <a:srgbClr val="231F20"/>
                </a:solidFill>
              </a:rPr>
              <a:t>Her Zaman</a:t>
            </a:r>
          </a:p>
          <a:p>
            <a:pPr marL="457200" indent="-457200">
              <a:buClr>
                <a:srgbClr val="FAB529"/>
              </a:buClr>
              <a:buAutoNum type="alphaUcParenR"/>
            </a:pPr>
            <a:r>
              <a:rPr lang="tr-TR" sz="2000" b="1" dirty="0">
                <a:solidFill>
                  <a:srgbClr val="231F20"/>
                </a:solidFill>
              </a:rPr>
              <a:t>Bazen</a:t>
            </a:r>
          </a:p>
          <a:p>
            <a:pPr marL="457200" indent="-457200">
              <a:buClr>
                <a:srgbClr val="FAB529"/>
              </a:buClr>
              <a:buAutoNum type="alphaUcParenR"/>
            </a:pPr>
            <a:r>
              <a:rPr lang="tr-TR" sz="2000" b="1" dirty="0">
                <a:solidFill>
                  <a:srgbClr val="231F20"/>
                </a:solidFill>
              </a:rPr>
              <a:t>Hiçbir Zaman</a:t>
            </a:r>
          </a:p>
        </p:txBody>
      </p:sp>
      <p:sp>
        <p:nvSpPr>
          <p:cNvPr id="4" name="AutoShape 3"/>
          <p:cNvSpPr>
            <a:spLocks noChangeAspect="1" noChangeArrowheads="1" noTextEdit="1"/>
          </p:cNvSpPr>
          <p:nvPr/>
        </p:nvSpPr>
        <p:spPr bwMode="auto">
          <a:xfrm>
            <a:off x="960438" y="2438400"/>
            <a:ext cx="179387" cy="22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2093" name="Freeform 11"/>
          <p:cNvSpPr>
            <a:spLocks/>
          </p:cNvSpPr>
          <p:nvPr/>
        </p:nvSpPr>
        <p:spPr bwMode="auto">
          <a:xfrm>
            <a:off x="9605963" y="2527904"/>
            <a:ext cx="1873250" cy="2794000"/>
          </a:xfrm>
          <a:custGeom>
            <a:avLst/>
            <a:gdLst>
              <a:gd name="T0" fmla="*/ 517 w 517"/>
              <a:gd name="T1" fmla="*/ 390 h 769"/>
              <a:gd name="T2" fmla="*/ 455 w 517"/>
              <a:gd name="T3" fmla="*/ 329 h 769"/>
              <a:gd name="T4" fmla="*/ 452 w 517"/>
              <a:gd name="T5" fmla="*/ 324 h 769"/>
              <a:gd name="T6" fmla="*/ 163 w 517"/>
              <a:gd name="T7" fmla="*/ 35 h 769"/>
              <a:gd name="T8" fmla="*/ 35 w 517"/>
              <a:gd name="T9" fmla="*/ 35 h 769"/>
              <a:gd name="T10" fmla="*/ 35 w 517"/>
              <a:gd name="T11" fmla="*/ 163 h 769"/>
              <a:gd name="T12" fmla="*/ 261 w 517"/>
              <a:gd name="T13" fmla="*/ 389 h 769"/>
              <a:gd name="T14" fmla="*/ 35 w 517"/>
              <a:gd name="T15" fmla="*/ 615 h 769"/>
              <a:gd name="T16" fmla="*/ 35 w 517"/>
              <a:gd name="T17" fmla="*/ 743 h 769"/>
              <a:gd name="T18" fmla="*/ 99 w 517"/>
              <a:gd name="T19" fmla="*/ 769 h 769"/>
              <a:gd name="T20" fmla="*/ 163 w 517"/>
              <a:gd name="T21" fmla="*/ 743 h 769"/>
              <a:gd name="T22" fmla="*/ 425 w 517"/>
              <a:gd name="T23" fmla="*/ 481 h 769"/>
              <a:gd name="T24" fmla="*/ 425 w 517"/>
              <a:gd name="T25" fmla="*/ 481 h 769"/>
              <a:gd name="T26" fmla="*/ 517 w 517"/>
              <a:gd name="T27" fmla="*/ 390 h 7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17" h="769">
                <a:moveTo>
                  <a:pt x="517" y="390"/>
                </a:moveTo>
                <a:cubicBezTo>
                  <a:pt x="455" y="329"/>
                  <a:pt x="455" y="329"/>
                  <a:pt x="455" y="329"/>
                </a:cubicBezTo>
                <a:cubicBezTo>
                  <a:pt x="452" y="324"/>
                  <a:pt x="452" y="324"/>
                  <a:pt x="452" y="324"/>
                </a:cubicBezTo>
                <a:cubicBezTo>
                  <a:pt x="163" y="35"/>
                  <a:pt x="163" y="35"/>
                  <a:pt x="163" y="35"/>
                </a:cubicBezTo>
                <a:cubicBezTo>
                  <a:pt x="128" y="0"/>
                  <a:pt x="70" y="0"/>
                  <a:pt x="35" y="35"/>
                </a:cubicBezTo>
                <a:cubicBezTo>
                  <a:pt x="0" y="70"/>
                  <a:pt x="0" y="128"/>
                  <a:pt x="35" y="163"/>
                </a:cubicBezTo>
                <a:cubicBezTo>
                  <a:pt x="261" y="389"/>
                  <a:pt x="261" y="389"/>
                  <a:pt x="261" y="389"/>
                </a:cubicBezTo>
                <a:cubicBezTo>
                  <a:pt x="35" y="615"/>
                  <a:pt x="35" y="615"/>
                  <a:pt x="35" y="615"/>
                </a:cubicBezTo>
                <a:cubicBezTo>
                  <a:pt x="0" y="650"/>
                  <a:pt x="0" y="708"/>
                  <a:pt x="35" y="743"/>
                </a:cubicBezTo>
                <a:cubicBezTo>
                  <a:pt x="53" y="761"/>
                  <a:pt x="76" y="769"/>
                  <a:pt x="99" y="769"/>
                </a:cubicBezTo>
                <a:cubicBezTo>
                  <a:pt x="122" y="769"/>
                  <a:pt x="145" y="761"/>
                  <a:pt x="163" y="743"/>
                </a:cubicBezTo>
                <a:cubicBezTo>
                  <a:pt x="425" y="481"/>
                  <a:pt x="425" y="481"/>
                  <a:pt x="425" y="481"/>
                </a:cubicBezTo>
                <a:cubicBezTo>
                  <a:pt x="425" y="481"/>
                  <a:pt x="425" y="481"/>
                  <a:pt x="425" y="481"/>
                </a:cubicBezTo>
                <a:lnTo>
                  <a:pt x="517" y="390"/>
                </a:lnTo>
                <a:close/>
              </a:path>
            </a:pathLst>
          </a:custGeom>
          <a:solidFill>
            <a:srgbClr val="EDEDED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1" name="Metin kutusu 80"/>
          <p:cNvSpPr txBox="1"/>
          <p:nvPr/>
        </p:nvSpPr>
        <p:spPr>
          <a:xfrm>
            <a:off x="1376362" y="889476"/>
            <a:ext cx="6264022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3200" b="1" dirty="0">
                <a:solidFill>
                  <a:srgbClr val="231F20"/>
                </a:solidFill>
              </a:rPr>
              <a:t>Evin çöpünü günlük olarak dökerim.</a:t>
            </a:r>
          </a:p>
        </p:txBody>
      </p:sp>
      <p:grpSp>
        <p:nvGrpSpPr>
          <p:cNvPr id="68" name="Grup 67"/>
          <p:cNvGrpSpPr/>
          <p:nvPr/>
        </p:nvGrpSpPr>
        <p:grpSpPr>
          <a:xfrm>
            <a:off x="8007351" y="3810000"/>
            <a:ext cx="255587" cy="473075"/>
            <a:chOff x="1022486" y="3810000"/>
            <a:chExt cx="255587" cy="473075"/>
          </a:xfrm>
        </p:grpSpPr>
        <p:sp>
          <p:nvSpPr>
            <p:cNvPr id="6" name="Oval 5"/>
            <p:cNvSpPr>
              <a:spLocks noChangeArrowheads="1"/>
            </p:cNvSpPr>
            <p:nvPr/>
          </p:nvSpPr>
          <p:spPr bwMode="auto">
            <a:xfrm>
              <a:off x="1063761" y="3856038"/>
              <a:ext cx="173037" cy="173037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86" name="Oval 7"/>
            <p:cNvSpPr>
              <a:spLocks noChangeArrowheads="1"/>
            </p:cNvSpPr>
            <p:nvPr/>
          </p:nvSpPr>
          <p:spPr bwMode="auto">
            <a:xfrm>
              <a:off x="1022486" y="3810000"/>
              <a:ext cx="255587" cy="2619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67" name="Freeform 21"/>
            <p:cNvSpPr>
              <a:spLocks/>
            </p:cNvSpPr>
            <p:nvPr/>
          </p:nvSpPr>
          <p:spPr bwMode="auto">
            <a:xfrm>
              <a:off x="1097099" y="4202113"/>
              <a:ext cx="106362" cy="80962"/>
            </a:xfrm>
            <a:custGeom>
              <a:avLst/>
              <a:gdLst>
                <a:gd name="T0" fmla="*/ 0 w 67"/>
                <a:gd name="T1" fmla="*/ 51 h 51"/>
                <a:gd name="T2" fmla="*/ 33 w 67"/>
                <a:gd name="T3" fmla="*/ 0 h 51"/>
                <a:gd name="T4" fmla="*/ 67 w 67"/>
                <a:gd name="T5" fmla="*/ 51 h 51"/>
                <a:gd name="T6" fmla="*/ 0 w 67"/>
                <a:gd name="T7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7" h="51">
                  <a:moveTo>
                    <a:pt x="0" y="51"/>
                  </a:moveTo>
                  <a:lnTo>
                    <a:pt x="33" y="0"/>
                  </a:lnTo>
                  <a:lnTo>
                    <a:pt x="67" y="51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grpSp>
        <p:nvGrpSpPr>
          <p:cNvPr id="69" name="Grup 68"/>
          <p:cNvGrpSpPr/>
          <p:nvPr/>
        </p:nvGrpSpPr>
        <p:grpSpPr>
          <a:xfrm>
            <a:off x="1427163" y="3856038"/>
            <a:ext cx="7304087" cy="173037"/>
            <a:chOff x="1427163" y="3856038"/>
            <a:chExt cx="7304087" cy="173037"/>
          </a:xfrm>
        </p:grpSpPr>
        <p:sp>
          <p:nvSpPr>
            <p:cNvPr id="2085" name="Oval 6"/>
            <p:cNvSpPr>
              <a:spLocks noChangeArrowheads="1"/>
            </p:cNvSpPr>
            <p:nvPr/>
          </p:nvSpPr>
          <p:spPr bwMode="auto">
            <a:xfrm>
              <a:off x="1939925" y="3856038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88" name="Oval 8"/>
            <p:cNvSpPr>
              <a:spLocks noChangeArrowheads="1"/>
            </p:cNvSpPr>
            <p:nvPr/>
          </p:nvSpPr>
          <p:spPr bwMode="auto">
            <a:xfrm>
              <a:off x="2451100" y="3856038"/>
              <a:ext cx="171450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1" name="Oval 9"/>
            <p:cNvSpPr>
              <a:spLocks noChangeArrowheads="1"/>
            </p:cNvSpPr>
            <p:nvPr/>
          </p:nvSpPr>
          <p:spPr bwMode="auto">
            <a:xfrm>
              <a:off x="2960688" y="3856038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2" name="Oval 10"/>
            <p:cNvSpPr>
              <a:spLocks noChangeArrowheads="1"/>
            </p:cNvSpPr>
            <p:nvPr/>
          </p:nvSpPr>
          <p:spPr bwMode="auto">
            <a:xfrm>
              <a:off x="3471863" y="3856038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100" name="Oval 11"/>
            <p:cNvSpPr>
              <a:spLocks noChangeArrowheads="1"/>
            </p:cNvSpPr>
            <p:nvPr/>
          </p:nvSpPr>
          <p:spPr bwMode="auto">
            <a:xfrm>
              <a:off x="3986213" y="3856038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101" name="Oval 12"/>
            <p:cNvSpPr>
              <a:spLocks noChangeArrowheads="1"/>
            </p:cNvSpPr>
            <p:nvPr/>
          </p:nvSpPr>
          <p:spPr bwMode="auto">
            <a:xfrm>
              <a:off x="4497388" y="3856038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102" name="Oval 13"/>
            <p:cNvSpPr>
              <a:spLocks noChangeArrowheads="1"/>
            </p:cNvSpPr>
            <p:nvPr/>
          </p:nvSpPr>
          <p:spPr bwMode="auto">
            <a:xfrm>
              <a:off x="5008563" y="3856038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104" name="Oval 14"/>
            <p:cNvSpPr>
              <a:spLocks noChangeArrowheads="1"/>
            </p:cNvSpPr>
            <p:nvPr/>
          </p:nvSpPr>
          <p:spPr bwMode="auto">
            <a:xfrm>
              <a:off x="5519738" y="3856038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105" name="Oval 15"/>
            <p:cNvSpPr>
              <a:spLocks noChangeArrowheads="1"/>
            </p:cNvSpPr>
            <p:nvPr/>
          </p:nvSpPr>
          <p:spPr bwMode="auto">
            <a:xfrm>
              <a:off x="6029325" y="3856038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106" name="Oval 16"/>
            <p:cNvSpPr>
              <a:spLocks noChangeArrowheads="1"/>
            </p:cNvSpPr>
            <p:nvPr/>
          </p:nvSpPr>
          <p:spPr bwMode="auto">
            <a:xfrm>
              <a:off x="6515100" y="3856038"/>
              <a:ext cx="171450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110" name="Oval 17"/>
            <p:cNvSpPr>
              <a:spLocks noChangeArrowheads="1"/>
            </p:cNvSpPr>
            <p:nvPr/>
          </p:nvSpPr>
          <p:spPr bwMode="auto">
            <a:xfrm>
              <a:off x="7029450" y="3856038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64" name="Oval 18"/>
            <p:cNvSpPr>
              <a:spLocks noChangeArrowheads="1"/>
            </p:cNvSpPr>
            <p:nvPr/>
          </p:nvSpPr>
          <p:spPr bwMode="auto">
            <a:xfrm>
              <a:off x="7540625" y="3856038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65" name="Oval 19"/>
            <p:cNvSpPr>
              <a:spLocks noChangeArrowheads="1"/>
            </p:cNvSpPr>
            <p:nvPr/>
          </p:nvSpPr>
          <p:spPr bwMode="auto">
            <a:xfrm>
              <a:off x="8050213" y="3856038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66" name="Oval 20"/>
            <p:cNvSpPr>
              <a:spLocks noChangeArrowheads="1"/>
            </p:cNvSpPr>
            <p:nvPr/>
          </p:nvSpPr>
          <p:spPr bwMode="auto">
            <a:xfrm>
              <a:off x="8561388" y="3856038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02" name="Oval 6"/>
            <p:cNvSpPr>
              <a:spLocks noChangeArrowheads="1"/>
            </p:cNvSpPr>
            <p:nvPr/>
          </p:nvSpPr>
          <p:spPr bwMode="auto">
            <a:xfrm>
              <a:off x="1427163" y="3856038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</p:spTree>
    <p:extLst>
      <p:ext uri="{BB962C8B-B14F-4D97-AF65-F5344CB8AC3E}">
        <p14:creationId xmlns:p14="http://schemas.microsoft.com/office/powerpoint/2010/main" val="376979336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0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750"/>
                            </p:stCondLst>
                            <p:childTnLst>
                              <p:par>
                                <p:cTn id="1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50"/>
                                        <p:tgtEl>
                                          <p:spTgt spid="2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250"/>
                            </p:stCondLst>
                            <p:childTnLst>
                              <p:par>
                                <p:cTn id="2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50"/>
                                        <p:tgtEl>
                                          <p:spTgt spid="20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2111" grpId="0"/>
      <p:bldP spid="2093" grpId="0" animBg="1"/>
      <p:bldP spid="81" grpId="0"/>
    </p:bld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579" y="5567966"/>
                <a:ext cx="495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>
                    <a:solidFill>
                      <a:srgbClr val="B2B2B2"/>
                    </a:solidFill>
                  </a:rPr>
                  <a:t>36</a:t>
                </a:r>
              </a:p>
            </p:txBody>
          </p:sp>
        </p:grpSp>
      </p:grpSp>
      <p:grpSp>
        <p:nvGrpSpPr>
          <p:cNvPr id="2096" name="Grup 2095"/>
          <p:cNvGrpSpPr/>
          <p:nvPr/>
        </p:nvGrpSpPr>
        <p:grpSpPr>
          <a:xfrm>
            <a:off x="-6350" y="0"/>
            <a:ext cx="12201525" cy="339725"/>
            <a:chOff x="-6350" y="0"/>
            <a:chExt cx="12201525" cy="339725"/>
          </a:xfrm>
        </p:grpSpPr>
        <p:sp>
          <p:nvSpPr>
            <p:cNvPr id="2094" name="Freeform 70"/>
            <p:cNvSpPr>
              <a:spLocks/>
            </p:cNvSpPr>
            <p:nvPr/>
          </p:nvSpPr>
          <p:spPr bwMode="auto">
            <a:xfrm>
              <a:off x="1812925" y="0"/>
              <a:ext cx="10382250" cy="339725"/>
            </a:xfrm>
            <a:custGeom>
              <a:avLst/>
              <a:gdLst>
                <a:gd name="T0" fmla="*/ 207 w 6540"/>
                <a:gd name="T1" fmla="*/ 214 h 214"/>
                <a:gd name="T2" fmla="*/ 6540 w 6540"/>
                <a:gd name="T3" fmla="*/ 214 h 214"/>
                <a:gd name="T4" fmla="*/ 6540 w 6540"/>
                <a:gd name="T5" fmla="*/ 0 h 214"/>
                <a:gd name="T6" fmla="*/ 0 w 6540"/>
                <a:gd name="T7" fmla="*/ 0 h 214"/>
                <a:gd name="T8" fmla="*/ 207 w 6540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40" h="214">
                  <a:moveTo>
                    <a:pt x="207" y="214"/>
                  </a:moveTo>
                  <a:lnTo>
                    <a:pt x="6540" y="214"/>
                  </a:lnTo>
                  <a:lnTo>
                    <a:pt x="6540" y="0"/>
                  </a:lnTo>
                  <a:lnTo>
                    <a:pt x="0" y="0"/>
                  </a:lnTo>
                  <a:lnTo>
                    <a:pt x="207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5" name="Freeform 71"/>
            <p:cNvSpPr>
              <a:spLocks/>
            </p:cNvSpPr>
            <p:nvPr/>
          </p:nvSpPr>
          <p:spPr bwMode="auto">
            <a:xfrm>
              <a:off x="-6350" y="0"/>
              <a:ext cx="2105025" cy="339725"/>
            </a:xfrm>
            <a:custGeom>
              <a:avLst/>
              <a:gdLst>
                <a:gd name="T0" fmla="*/ 0 w 1326"/>
                <a:gd name="T1" fmla="*/ 214 h 214"/>
                <a:gd name="T2" fmla="*/ 1326 w 1326"/>
                <a:gd name="T3" fmla="*/ 214 h 214"/>
                <a:gd name="T4" fmla="*/ 1118 w 1326"/>
                <a:gd name="T5" fmla="*/ 0 h 214"/>
                <a:gd name="T6" fmla="*/ 0 w 1326"/>
                <a:gd name="T7" fmla="*/ 0 h 214"/>
                <a:gd name="T8" fmla="*/ 0 w 1326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6" h="214">
                  <a:moveTo>
                    <a:pt x="0" y="214"/>
                  </a:moveTo>
                  <a:lnTo>
                    <a:pt x="1326" y="214"/>
                  </a:lnTo>
                  <a:lnTo>
                    <a:pt x="1118" y="0"/>
                  </a:lnTo>
                  <a:lnTo>
                    <a:pt x="0" y="0"/>
                  </a:lnTo>
                  <a:lnTo>
                    <a:pt x="0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2103" name="Metin kutusu 2102"/>
          <p:cNvSpPr txBox="1"/>
          <p:nvPr/>
        </p:nvSpPr>
        <p:spPr>
          <a:xfrm>
            <a:off x="184385" y="581550"/>
            <a:ext cx="1120821" cy="120032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tr-TR" sz="7200" b="1" dirty="0">
                <a:solidFill>
                  <a:srgbClr val="FAB529"/>
                </a:solidFill>
              </a:rPr>
              <a:t>14</a:t>
            </a:r>
          </a:p>
        </p:txBody>
      </p:sp>
      <p:sp>
        <p:nvSpPr>
          <p:cNvPr id="2111" name="Metin kutusu 2110"/>
          <p:cNvSpPr txBox="1"/>
          <p:nvPr/>
        </p:nvSpPr>
        <p:spPr>
          <a:xfrm>
            <a:off x="1376362" y="2028199"/>
            <a:ext cx="2047676" cy="101566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457200" indent="-457200">
              <a:buClr>
                <a:srgbClr val="FAB529"/>
              </a:buClr>
              <a:buAutoNum type="alphaUcParenR"/>
            </a:pPr>
            <a:r>
              <a:rPr lang="tr-TR" sz="2000" b="1" dirty="0">
                <a:solidFill>
                  <a:srgbClr val="231F20"/>
                </a:solidFill>
              </a:rPr>
              <a:t>Her Zaman</a:t>
            </a:r>
          </a:p>
          <a:p>
            <a:pPr marL="457200" indent="-457200">
              <a:buClr>
                <a:srgbClr val="FAB529"/>
              </a:buClr>
              <a:buAutoNum type="alphaUcParenR"/>
            </a:pPr>
            <a:r>
              <a:rPr lang="tr-TR" sz="2000" b="1" dirty="0">
                <a:solidFill>
                  <a:srgbClr val="231F20"/>
                </a:solidFill>
              </a:rPr>
              <a:t>Bazen</a:t>
            </a:r>
          </a:p>
          <a:p>
            <a:pPr marL="457200" indent="-457200">
              <a:buClr>
                <a:srgbClr val="FAB529"/>
              </a:buClr>
              <a:buAutoNum type="alphaUcParenR"/>
            </a:pPr>
            <a:r>
              <a:rPr lang="tr-TR" sz="2000" b="1" dirty="0">
                <a:solidFill>
                  <a:srgbClr val="231F20"/>
                </a:solidFill>
              </a:rPr>
              <a:t>Hiçbir Zaman</a:t>
            </a:r>
          </a:p>
        </p:txBody>
      </p:sp>
      <p:sp>
        <p:nvSpPr>
          <p:cNvPr id="4" name="AutoShape 3"/>
          <p:cNvSpPr>
            <a:spLocks noChangeAspect="1" noChangeArrowheads="1" noTextEdit="1"/>
          </p:cNvSpPr>
          <p:nvPr/>
        </p:nvSpPr>
        <p:spPr bwMode="auto">
          <a:xfrm>
            <a:off x="960438" y="2438400"/>
            <a:ext cx="179387" cy="22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2093" name="Freeform 11"/>
          <p:cNvSpPr>
            <a:spLocks/>
          </p:cNvSpPr>
          <p:nvPr/>
        </p:nvSpPr>
        <p:spPr bwMode="auto">
          <a:xfrm>
            <a:off x="9605963" y="2527904"/>
            <a:ext cx="1873250" cy="2794000"/>
          </a:xfrm>
          <a:custGeom>
            <a:avLst/>
            <a:gdLst>
              <a:gd name="T0" fmla="*/ 517 w 517"/>
              <a:gd name="T1" fmla="*/ 390 h 769"/>
              <a:gd name="T2" fmla="*/ 455 w 517"/>
              <a:gd name="T3" fmla="*/ 329 h 769"/>
              <a:gd name="T4" fmla="*/ 452 w 517"/>
              <a:gd name="T5" fmla="*/ 324 h 769"/>
              <a:gd name="T6" fmla="*/ 163 w 517"/>
              <a:gd name="T7" fmla="*/ 35 h 769"/>
              <a:gd name="T8" fmla="*/ 35 w 517"/>
              <a:gd name="T9" fmla="*/ 35 h 769"/>
              <a:gd name="T10" fmla="*/ 35 w 517"/>
              <a:gd name="T11" fmla="*/ 163 h 769"/>
              <a:gd name="T12" fmla="*/ 261 w 517"/>
              <a:gd name="T13" fmla="*/ 389 h 769"/>
              <a:gd name="T14" fmla="*/ 35 w 517"/>
              <a:gd name="T15" fmla="*/ 615 h 769"/>
              <a:gd name="T16" fmla="*/ 35 w 517"/>
              <a:gd name="T17" fmla="*/ 743 h 769"/>
              <a:gd name="T18" fmla="*/ 99 w 517"/>
              <a:gd name="T19" fmla="*/ 769 h 769"/>
              <a:gd name="T20" fmla="*/ 163 w 517"/>
              <a:gd name="T21" fmla="*/ 743 h 769"/>
              <a:gd name="T22" fmla="*/ 425 w 517"/>
              <a:gd name="T23" fmla="*/ 481 h 769"/>
              <a:gd name="T24" fmla="*/ 425 w 517"/>
              <a:gd name="T25" fmla="*/ 481 h 769"/>
              <a:gd name="T26" fmla="*/ 517 w 517"/>
              <a:gd name="T27" fmla="*/ 390 h 7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17" h="769">
                <a:moveTo>
                  <a:pt x="517" y="390"/>
                </a:moveTo>
                <a:cubicBezTo>
                  <a:pt x="455" y="329"/>
                  <a:pt x="455" y="329"/>
                  <a:pt x="455" y="329"/>
                </a:cubicBezTo>
                <a:cubicBezTo>
                  <a:pt x="452" y="324"/>
                  <a:pt x="452" y="324"/>
                  <a:pt x="452" y="324"/>
                </a:cubicBezTo>
                <a:cubicBezTo>
                  <a:pt x="163" y="35"/>
                  <a:pt x="163" y="35"/>
                  <a:pt x="163" y="35"/>
                </a:cubicBezTo>
                <a:cubicBezTo>
                  <a:pt x="128" y="0"/>
                  <a:pt x="70" y="0"/>
                  <a:pt x="35" y="35"/>
                </a:cubicBezTo>
                <a:cubicBezTo>
                  <a:pt x="0" y="70"/>
                  <a:pt x="0" y="128"/>
                  <a:pt x="35" y="163"/>
                </a:cubicBezTo>
                <a:cubicBezTo>
                  <a:pt x="261" y="389"/>
                  <a:pt x="261" y="389"/>
                  <a:pt x="261" y="389"/>
                </a:cubicBezTo>
                <a:cubicBezTo>
                  <a:pt x="35" y="615"/>
                  <a:pt x="35" y="615"/>
                  <a:pt x="35" y="615"/>
                </a:cubicBezTo>
                <a:cubicBezTo>
                  <a:pt x="0" y="650"/>
                  <a:pt x="0" y="708"/>
                  <a:pt x="35" y="743"/>
                </a:cubicBezTo>
                <a:cubicBezTo>
                  <a:pt x="53" y="761"/>
                  <a:pt x="76" y="769"/>
                  <a:pt x="99" y="769"/>
                </a:cubicBezTo>
                <a:cubicBezTo>
                  <a:pt x="122" y="769"/>
                  <a:pt x="145" y="761"/>
                  <a:pt x="163" y="743"/>
                </a:cubicBezTo>
                <a:cubicBezTo>
                  <a:pt x="425" y="481"/>
                  <a:pt x="425" y="481"/>
                  <a:pt x="425" y="481"/>
                </a:cubicBezTo>
                <a:cubicBezTo>
                  <a:pt x="425" y="481"/>
                  <a:pt x="425" y="481"/>
                  <a:pt x="425" y="481"/>
                </a:cubicBezTo>
                <a:lnTo>
                  <a:pt x="517" y="390"/>
                </a:lnTo>
                <a:close/>
              </a:path>
            </a:pathLst>
          </a:custGeom>
          <a:solidFill>
            <a:srgbClr val="EDEDED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1" name="Metin kutusu 80"/>
          <p:cNvSpPr txBox="1"/>
          <p:nvPr/>
        </p:nvSpPr>
        <p:spPr>
          <a:xfrm>
            <a:off x="1376362" y="889476"/>
            <a:ext cx="9719264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3200" b="1" dirty="0">
                <a:solidFill>
                  <a:srgbClr val="231F20"/>
                </a:solidFill>
              </a:rPr>
              <a:t>Okulda masa ve sıramı, tozunu aldıktan sonra kullanırım.</a:t>
            </a:r>
          </a:p>
        </p:txBody>
      </p:sp>
      <p:grpSp>
        <p:nvGrpSpPr>
          <p:cNvPr id="68" name="Grup 67"/>
          <p:cNvGrpSpPr/>
          <p:nvPr/>
        </p:nvGrpSpPr>
        <p:grpSpPr>
          <a:xfrm>
            <a:off x="8518525" y="3810000"/>
            <a:ext cx="255587" cy="473075"/>
            <a:chOff x="1022486" y="3810000"/>
            <a:chExt cx="255587" cy="473075"/>
          </a:xfrm>
        </p:grpSpPr>
        <p:sp>
          <p:nvSpPr>
            <p:cNvPr id="6" name="Oval 5"/>
            <p:cNvSpPr>
              <a:spLocks noChangeArrowheads="1"/>
            </p:cNvSpPr>
            <p:nvPr/>
          </p:nvSpPr>
          <p:spPr bwMode="auto">
            <a:xfrm>
              <a:off x="1063761" y="3856038"/>
              <a:ext cx="173037" cy="173037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86" name="Oval 7"/>
            <p:cNvSpPr>
              <a:spLocks noChangeArrowheads="1"/>
            </p:cNvSpPr>
            <p:nvPr/>
          </p:nvSpPr>
          <p:spPr bwMode="auto">
            <a:xfrm>
              <a:off x="1022486" y="3810000"/>
              <a:ext cx="255587" cy="2619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67" name="Freeform 21"/>
            <p:cNvSpPr>
              <a:spLocks/>
            </p:cNvSpPr>
            <p:nvPr/>
          </p:nvSpPr>
          <p:spPr bwMode="auto">
            <a:xfrm>
              <a:off x="1097099" y="4202113"/>
              <a:ext cx="106362" cy="80962"/>
            </a:xfrm>
            <a:custGeom>
              <a:avLst/>
              <a:gdLst>
                <a:gd name="T0" fmla="*/ 0 w 67"/>
                <a:gd name="T1" fmla="*/ 51 h 51"/>
                <a:gd name="T2" fmla="*/ 33 w 67"/>
                <a:gd name="T3" fmla="*/ 0 h 51"/>
                <a:gd name="T4" fmla="*/ 67 w 67"/>
                <a:gd name="T5" fmla="*/ 51 h 51"/>
                <a:gd name="T6" fmla="*/ 0 w 67"/>
                <a:gd name="T7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7" h="51">
                  <a:moveTo>
                    <a:pt x="0" y="51"/>
                  </a:moveTo>
                  <a:lnTo>
                    <a:pt x="33" y="0"/>
                  </a:lnTo>
                  <a:lnTo>
                    <a:pt x="67" y="51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grpSp>
        <p:nvGrpSpPr>
          <p:cNvPr id="69" name="Grup 68"/>
          <p:cNvGrpSpPr/>
          <p:nvPr/>
        </p:nvGrpSpPr>
        <p:grpSpPr>
          <a:xfrm>
            <a:off x="1427163" y="3856038"/>
            <a:ext cx="7304087" cy="173037"/>
            <a:chOff x="1427163" y="3856038"/>
            <a:chExt cx="7304087" cy="173037"/>
          </a:xfrm>
        </p:grpSpPr>
        <p:sp>
          <p:nvSpPr>
            <p:cNvPr id="2085" name="Oval 6"/>
            <p:cNvSpPr>
              <a:spLocks noChangeArrowheads="1"/>
            </p:cNvSpPr>
            <p:nvPr/>
          </p:nvSpPr>
          <p:spPr bwMode="auto">
            <a:xfrm>
              <a:off x="1939925" y="3856038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88" name="Oval 8"/>
            <p:cNvSpPr>
              <a:spLocks noChangeArrowheads="1"/>
            </p:cNvSpPr>
            <p:nvPr/>
          </p:nvSpPr>
          <p:spPr bwMode="auto">
            <a:xfrm>
              <a:off x="2451100" y="3856038"/>
              <a:ext cx="171450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1" name="Oval 9"/>
            <p:cNvSpPr>
              <a:spLocks noChangeArrowheads="1"/>
            </p:cNvSpPr>
            <p:nvPr/>
          </p:nvSpPr>
          <p:spPr bwMode="auto">
            <a:xfrm>
              <a:off x="2960688" y="3856038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2" name="Oval 10"/>
            <p:cNvSpPr>
              <a:spLocks noChangeArrowheads="1"/>
            </p:cNvSpPr>
            <p:nvPr/>
          </p:nvSpPr>
          <p:spPr bwMode="auto">
            <a:xfrm>
              <a:off x="3471863" y="3856038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100" name="Oval 11"/>
            <p:cNvSpPr>
              <a:spLocks noChangeArrowheads="1"/>
            </p:cNvSpPr>
            <p:nvPr/>
          </p:nvSpPr>
          <p:spPr bwMode="auto">
            <a:xfrm>
              <a:off x="3986213" y="3856038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101" name="Oval 12"/>
            <p:cNvSpPr>
              <a:spLocks noChangeArrowheads="1"/>
            </p:cNvSpPr>
            <p:nvPr/>
          </p:nvSpPr>
          <p:spPr bwMode="auto">
            <a:xfrm>
              <a:off x="4497388" y="3856038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102" name="Oval 13"/>
            <p:cNvSpPr>
              <a:spLocks noChangeArrowheads="1"/>
            </p:cNvSpPr>
            <p:nvPr/>
          </p:nvSpPr>
          <p:spPr bwMode="auto">
            <a:xfrm>
              <a:off x="5008563" y="3856038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104" name="Oval 14"/>
            <p:cNvSpPr>
              <a:spLocks noChangeArrowheads="1"/>
            </p:cNvSpPr>
            <p:nvPr/>
          </p:nvSpPr>
          <p:spPr bwMode="auto">
            <a:xfrm>
              <a:off x="5519738" y="3856038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105" name="Oval 15"/>
            <p:cNvSpPr>
              <a:spLocks noChangeArrowheads="1"/>
            </p:cNvSpPr>
            <p:nvPr/>
          </p:nvSpPr>
          <p:spPr bwMode="auto">
            <a:xfrm>
              <a:off x="6029325" y="3856038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106" name="Oval 16"/>
            <p:cNvSpPr>
              <a:spLocks noChangeArrowheads="1"/>
            </p:cNvSpPr>
            <p:nvPr/>
          </p:nvSpPr>
          <p:spPr bwMode="auto">
            <a:xfrm>
              <a:off x="6515100" y="3856038"/>
              <a:ext cx="171450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110" name="Oval 17"/>
            <p:cNvSpPr>
              <a:spLocks noChangeArrowheads="1"/>
            </p:cNvSpPr>
            <p:nvPr/>
          </p:nvSpPr>
          <p:spPr bwMode="auto">
            <a:xfrm>
              <a:off x="7029450" y="3856038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64" name="Oval 18"/>
            <p:cNvSpPr>
              <a:spLocks noChangeArrowheads="1"/>
            </p:cNvSpPr>
            <p:nvPr/>
          </p:nvSpPr>
          <p:spPr bwMode="auto">
            <a:xfrm>
              <a:off x="7540625" y="3856038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65" name="Oval 19"/>
            <p:cNvSpPr>
              <a:spLocks noChangeArrowheads="1"/>
            </p:cNvSpPr>
            <p:nvPr/>
          </p:nvSpPr>
          <p:spPr bwMode="auto">
            <a:xfrm>
              <a:off x="8050213" y="3856038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66" name="Oval 20"/>
            <p:cNvSpPr>
              <a:spLocks noChangeArrowheads="1"/>
            </p:cNvSpPr>
            <p:nvPr/>
          </p:nvSpPr>
          <p:spPr bwMode="auto">
            <a:xfrm>
              <a:off x="8561388" y="3856038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02" name="Oval 6"/>
            <p:cNvSpPr>
              <a:spLocks noChangeArrowheads="1"/>
            </p:cNvSpPr>
            <p:nvPr/>
          </p:nvSpPr>
          <p:spPr bwMode="auto">
            <a:xfrm>
              <a:off x="1427163" y="3856038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</p:spTree>
    <p:extLst>
      <p:ext uri="{BB962C8B-B14F-4D97-AF65-F5344CB8AC3E}">
        <p14:creationId xmlns:p14="http://schemas.microsoft.com/office/powerpoint/2010/main" val="70058814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0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750"/>
                            </p:stCondLst>
                            <p:childTnLst>
                              <p:par>
                                <p:cTn id="1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50"/>
                                        <p:tgtEl>
                                          <p:spTgt spid="2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250"/>
                            </p:stCondLst>
                            <p:childTnLst>
                              <p:par>
                                <p:cTn id="2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50"/>
                                        <p:tgtEl>
                                          <p:spTgt spid="20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2111" grpId="0"/>
      <p:bldP spid="2093" grpId="0" animBg="1"/>
      <p:bldP spid="81" grpId="0"/>
    </p:bld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98" name="Rectangle 13"/>
          <p:cNvSpPr>
            <a:spLocks noChangeArrowheads="1"/>
          </p:cNvSpPr>
          <p:nvPr/>
        </p:nvSpPr>
        <p:spPr bwMode="auto">
          <a:xfrm>
            <a:off x="1588" y="-1"/>
            <a:ext cx="12199937" cy="2010847"/>
          </a:xfrm>
          <a:prstGeom prst="rect">
            <a:avLst/>
          </a:prstGeom>
          <a:solidFill>
            <a:srgbClr val="E61F4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579" y="5567966"/>
                <a:ext cx="495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>
                    <a:solidFill>
                      <a:srgbClr val="B2B2B2"/>
                    </a:solidFill>
                  </a:rPr>
                  <a:t>37</a:t>
                </a:r>
              </a:p>
            </p:txBody>
          </p:sp>
        </p:grpSp>
      </p:grpSp>
      <p:sp>
        <p:nvSpPr>
          <p:cNvPr id="2103" name="Metin kutusu 2102"/>
          <p:cNvSpPr txBox="1"/>
          <p:nvPr/>
        </p:nvSpPr>
        <p:spPr>
          <a:xfrm>
            <a:off x="652463" y="583599"/>
            <a:ext cx="2781531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b="1" dirty="0">
                <a:solidFill>
                  <a:schemeClr val="bg1"/>
                </a:solidFill>
              </a:rPr>
              <a:t>İşte Sonuç</a:t>
            </a:r>
          </a:p>
        </p:txBody>
      </p:sp>
      <p:grpSp>
        <p:nvGrpSpPr>
          <p:cNvPr id="2086" name="Grup 2085"/>
          <p:cNvGrpSpPr/>
          <p:nvPr/>
        </p:nvGrpSpPr>
        <p:grpSpPr>
          <a:xfrm>
            <a:off x="689327" y="2271845"/>
            <a:ext cx="7966216" cy="707886"/>
            <a:chOff x="689327" y="2300720"/>
            <a:chExt cx="7966216" cy="707886"/>
          </a:xfrm>
        </p:grpSpPr>
        <p:sp>
          <p:nvSpPr>
            <p:cNvPr id="2111" name="Metin kutusu 2110"/>
            <p:cNvSpPr txBox="1"/>
            <p:nvPr/>
          </p:nvSpPr>
          <p:spPr>
            <a:xfrm>
              <a:off x="689327" y="2454608"/>
              <a:ext cx="2027286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tr-TR" sz="2000" b="1" dirty="0">
                  <a:solidFill>
                    <a:srgbClr val="231F20"/>
                  </a:solidFill>
                </a:rPr>
                <a:t>31- 45 Puan Arası</a:t>
              </a:r>
            </a:p>
          </p:txBody>
        </p:sp>
        <p:sp>
          <p:nvSpPr>
            <p:cNvPr id="6" name="Freeform 5"/>
            <p:cNvSpPr>
              <a:spLocks/>
            </p:cNvSpPr>
            <p:nvPr/>
          </p:nvSpPr>
          <p:spPr bwMode="auto">
            <a:xfrm>
              <a:off x="3433994" y="2313351"/>
              <a:ext cx="457201" cy="682624"/>
            </a:xfrm>
            <a:custGeom>
              <a:avLst/>
              <a:gdLst>
                <a:gd name="T0" fmla="*/ 119 w 119"/>
                <a:gd name="T1" fmla="*/ 91 h 179"/>
                <a:gd name="T2" fmla="*/ 105 w 119"/>
                <a:gd name="T3" fmla="*/ 77 h 179"/>
                <a:gd name="T4" fmla="*/ 104 w 119"/>
                <a:gd name="T5" fmla="*/ 76 h 179"/>
                <a:gd name="T6" fmla="*/ 38 w 119"/>
                <a:gd name="T7" fmla="*/ 8 h 179"/>
                <a:gd name="T8" fmla="*/ 8 w 119"/>
                <a:gd name="T9" fmla="*/ 8 h 179"/>
                <a:gd name="T10" fmla="*/ 8 w 119"/>
                <a:gd name="T11" fmla="*/ 38 h 179"/>
                <a:gd name="T12" fmla="*/ 60 w 119"/>
                <a:gd name="T13" fmla="*/ 91 h 179"/>
                <a:gd name="T14" fmla="*/ 8 w 119"/>
                <a:gd name="T15" fmla="*/ 143 h 179"/>
                <a:gd name="T16" fmla="*/ 8 w 119"/>
                <a:gd name="T17" fmla="*/ 173 h 179"/>
                <a:gd name="T18" fmla="*/ 23 w 119"/>
                <a:gd name="T19" fmla="*/ 179 h 179"/>
                <a:gd name="T20" fmla="*/ 38 w 119"/>
                <a:gd name="T21" fmla="*/ 173 h 179"/>
                <a:gd name="T22" fmla="*/ 97 w 119"/>
                <a:gd name="T23" fmla="*/ 112 h 179"/>
                <a:gd name="T24" fmla="*/ 98 w 119"/>
                <a:gd name="T25" fmla="*/ 112 h 179"/>
                <a:gd name="T26" fmla="*/ 119 w 119"/>
                <a:gd name="T27" fmla="*/ 91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9" h="179">
                  <a:moveTo>
                    <a:pt x="119" y="91"/>
                  </a:moveTo>
                  <a:cubicBezTo>
                    <a:pt x="105" y="77"/>
                    <a:pt x="105" y="77"/>
                    <a:pt x="105" y="77"/>
                  </a:cubicBezTo>
                  <a:cubicBezTo>
                    <a:pt x="104" y="76"/>
                    <a:pt x="104" y="76"/>
                    <a:pt x="104" y="76"/>
                  </a:cubicBezTo>
                  <a:cubicBezTo>
                    <a:pt x="38" y="8"/>
                    <a:pt x="38" y="8"/>
                    <a:pt x="38" y="8"/>
                  </a:cubicBezTo>
                  <a:cubicBezTo>
                    <a:pt x="30" y="0"/>
                    <a:pt x="16" y="0"/>
                    <a:pt x="8" y="8"/>
                  </a:cubicBezTo>
                  <a:cubicBezTo>
                    <a:pt x="0" y="16"/>
                    <a:pt x="0" y="30"/>
                    <a:pt x="8" y="38"/>
                  </a:cubicBezTo>
                  <a:cubicBezTo>
                    <a:pt x="60" y="91"/>
                    <a:pt x="60" y="91"/>
                    <a:pt x="60" y="91"/>
                  </a:cubicBezTo>
                  <a:cubicBezTo>
                    <a:pt x="8" y="143"/>
                    <a:pt x="8" y="143"/>
                    <a:pt x="8" y="143"/>
                  </a:cubicBezTo>
                  <a:cubicBezTo>
                    <a:pt x="0" y="152"/>
                    <a:pt x="0" y="165"/>
                    <a:pt x="8" y="173"/>
                  </a:cubicBezTo>
                  <a:cubicBezTo>
                    <a:pt x="12" y="177"/>
                    <a:pt x="18" y="179"/>
                    <a:pt x="23" y="179"/>
                  </a:cubicBezTo>
                  <a:cubicBezTo>
                    <a:pt x="28" y="179"/>
                    <a:pt x="34" y="177"/>
                    <a:pt x="38" y="173"/>
                  </a:cubicBezTo>
                  <a:cubicBezTo>
                    <a:pt x="97" y="112"/>
                    <a:pt x="97" y="112"/>
                    <a:pt x="97" y="112"/>
                  </a:cubicBezTo>
                  <a:cubicBezTo>
                    <a:pt x="98" y="112"/>
                    <a:pt x="98" y="112"/>
                    <a:pt x="98" y="112"/>
                  </a:cubicBezTo>
                  <a:lnTo>
                    <a:pt x="119" y="91"/>
                  </a:lnTo>
                  <a:close/>
                </a:path>
              </a:pathLst>
            </a:cu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0" name="Metin kutusu 89"/>
            <p:cNvSpPr txBox="1"/>
            <p:nvPr/>
          </p:nvSpPr>
          <p:spPr>
            <a:xfrm>
              <a:off x="4195924" y="2300720"/>
              <a:ext cx="4459619" cy="70788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tr-T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Kişisel temizliğine özen gösteren birisiniz.</a:t>
              </a:r>
            </a:p>
            <a:p>
              <a:r>
                <a:rPr lang="tr-T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İstikrarınızı koruyun. </a:t>
              </a:r>
              <a:r>
                <a:rPr lang="tr-TR" sz="2000" b="1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Böyle devam edin...</a:t>
              </a:r>
            </a:p>
          </p:txBody>
        </p:sp>
      </p:grpSp>
      <p:grpSp>
        <p:nvGrpSpPr>
          <p:cNvPr id="2091" name="Grup 2090"/>
          <p:cNvGrpSpPr/>
          <p:nvPr/>
        </p:nvGrpSpPr>
        <p:grpSpPr>
          <a:xfrm>
            <a:off x="689327" y="3041923"/>
            <a:ext cx="9082932" cy="1015663"/>
            <a:chOff x="689327" y="3080424"/>
            <a:chExt cx="9082932" cy="1015663"/>
          </a:xfrm>
        </p:grpSpPr>
        <p:sp>
          <p:nvSpPr>
            <p:cNvPr id="81" name="Metin kutusu 80"/>
            <p:cNvSpPr txBox="1"/>
            <p:nvPr/>
          </p:nvSpPr>
          <p:spPr>
            <a:xfrm>
              <a:off x="689327" y="3388200"/>
              <a:ext cx="1969578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tr-TR" sz="2000" b="1" dirty="0">
                  <a:solidFill>
                    <a:srgbClr val="231F20"/>
                  </a:solidFill>
                </a:rPr>
                <a:t>15-30 Puan Arası</a:t>
              </a:r>
            </a:p>
          </p:txBody>
        </p:sp>
        <p:sp>
          <p:nvSpPr>
            <p:cNvPr id="88" name="Freeform 5"/>
            <p:cNvSpPr>
              <a:spLocks/>
            </p:cNvSpPr>
            <p:nvPr/>
          </p:nvSpPr>
          <p:spPr bwMode="auto">
            <a:xfrm>
              <a:off x="3433994" y="3246943"/>
              <a:ext cx="457201" cy="682624"/>
            </a:xfrm>
            <a:custGeom>
              <a:avLst/>
              <a:gdLst>
                <a:gd name="T0" fmla="*/ 119 w 119"/>
                <a:gd name="T1" fmla="*/ 91 h 179"/>
                <a:gd name="T2" fmla="*/ 105 w 119"/>
                <a:gd name="T3" fmla="*/ 77 h 179"/>
                <a:gd name="T4" fmla="*/ 104 w 119"/>
                <a:gd name="T5" fmla="*/ 76 h 179"/>
                <a:gd name="T6" fmla="*/ 38 w 119"/>
                <a:gd name="T7" fmla="*/ 8 h 179"/>
                <a:gd name="T8" fmla="*/ 8 w 119"/>
                <a:gd name="T9" fmla="*/ 8 h 179"/>
                <a:gd name="T10" fmla="*/ 8 w 119"/>
                <a:gd name="T11" fmla="*/ 38 h 179"/>
                <a:gd name="T12" fmla="*/ 60 w 119"/>
                <a:gd name="T13" fmla="*/ 91 h 179"/>
                <a:gd name="T14" fmla="*/ 8 w 119"/>
                <a:gd name="T15" fmla="*/ 143 h 179"/>
                <a:gd name="T16" fmla="*/ 8 w 119"/>
                <a:gd name="T17" fmla="*/ 173 h 179"/>
                <a:gd name="T18" fmla="*/ 23 w 119"/>
                <a:gd name="T19" fmla="*/ 179 h 179"/>
                <a:gd name="T20" fmla="*/ 38 w 119"/>
                <a:gd name="T21" fmla="*/ 173 h 179"/>
                <a:gd name="T22" fmla="*/ 97 w 119"/>
                <a:gd name="T23" fmla="*/ 112 h 179"/>
                <a:gd name="T24" fmla="*/ 98 w 119"/>
                <a:gd name="T25" fmla="*/ 112 h 179"/>
                <a:gd name="T26" fmla="*/ 119 w 119"/>
                <a:gd name="T27" fmla="*/ 91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9" h="179">
                  <a:moveTo>
                    <a:pt x="119" y="91"/>
                  </a:moveTo>
                  <a:cubicBezTo>
                    <a:pt x="105" y="77"/>
                    <a:pt x="105" y="77"/>
                    <a:pt x="105" y="77"/>
                  </a:cubicBezTo>
                  <a:cubicBezTo>
                    <a:pt x="104" y="76"/>
                    <a:pt x="104" y="76"/>
                    <a:pt x="104" y="76"/>
                  </a:cubicBezTo>
                  <a:cubicBezTo>
                    <a:pt x="38" y="8"/>
                    <a:pt x="38" y="8"/>
                    <a:pt x="38" y="8"/>
                  </a:cubicBezTo>
                  <a:cubicBezTo>
                    <a:pt x="30" y="0"/>
                    <a:pt x="16" y="0"/>
                    <a:pt x="8" y="8"/>
                  </a:cubicBezTo>
                  <a:cubicBezTo>
                    <a:pt x="0" y="16"/>
                    <a:pt x="0" y="30"/>
                    <a:pt x="8" y="38"/>
                  </a:cubicBezTo>
                  <a:cubicBezTo>
                    <a:pt x="60" y="91"/>
                    <a:pt x="60" y="91"/>
                    <a:pt x="60" y="91"/>
                  </a:cubicBezTo>
                  <a:cubicBezTo>
                    <a:pt x="8" y="143"/>
                    <a:pt x="8" y="143"/>
                    <a:pt x="8" y="143"/>
                  </a:cubicBezTo>
                  <a:cubicBezTo>
                    <a:pt x="0" y="152"/>
                    <a:pt x="0" y="165"/>
                    <a:pt x="8" y="173"/>
                  </a:cubicBezTo>
                  <a:cubicBezTo>
                    <a:pt x="12" y="177"/>
                    <a:pt x="18" y="179"/>
                    <a:pt x="23" y="179"/>
                  </a:cubicBezTo>
                  <a:cubicBezTo>
                    <a:pt x="28" y="179"/>
                    <a:pt x="34" y="177"/>
                    <a:pt x="38" y="173"/>
                  </a:cubicBezTo>
                  <a:cubicBezTo>
                    <a:pt x="97" y="112"/>
                    <a:pt x="97" y="112"/>
                    <a:pt x="97" y="112"/>
                  </a:cubicBezTo>
                  <a:cubicBezTo>
                    <a:pt x="98" y="112"/>
                    <a:pt x="98" y="112"/>
                    <a:pt x="98" y="112"/>
                  </a:cubicBezTo>
                  <a:lnTo>
                    <a:pt x="119" y="91"/>
                  </a:lnTo>
                  <a:close/>
                </a:path>
              </a:pathLst>
            </a:cu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1" name="Metin kutusu 90"/>
            <p:cNvSpPr txBox="1"/>
            <p:nvPr/>
          </p:nvSpPr>
          <p:spPr>
            <a:xfrm>
              <a:off x="4195924" y="3080424"/>
              <a:ext cx="5576335" cy="101566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tr-T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Kişisel temizliğinize özen göstermeye çalışıyorsunuz,</a:t>
              </a:r>
            </a:p>
            <a:p>
              <a:r>
                <a:rPr lang="tr-T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ancak hâlâ çözmeniz gereken sorunlarınız var.</a:t>
              </a:r>
            </a:p>
            <a:p>
              <a:r>
                <a:rPr lang="tr-TR" sz="2000" b="1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Biraz daha gayret…</a:t>
              </a:r>
            </a:p>
          </p:txBody>
        </p:sp>
      </p:grpSp>
      <p:grpSp>
        <p:nvGrpSpPr>
          <p:cNvPr id="2088" name="Grup 2087"/>
          <p:cNvGrpSpPr/>
          <p:nvPr/>
        </p:nvGrpSpPr>
        <p:grpSpPr>
          <a:xfrm>
            <a:off x="687577" y="4055118"/>
            <a:ext cx="9500565" cy="1015663"/>
            <a:chOff x="687577" y="4180247"/>
            <a:chExt cx="9500565" cy="1015663"/>
          </a:xfrm>
        </p:grpSpPr>
        <p:sp>
          <p:nvSpPr>
            <p:cNvPr id="82" name="Metin kutusu 81"/>
            <p:cNvSpPr txBox="1"/>
            <p:nvPr/>
          </p:nvSpPr>
          <p:spPr>
            <a:xfrm>
              <a:off x="687577" y="4488023"/>
              <a:ext cx="1839734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tr-TR" sz="2000" b="1" dirty="0">
                  <a:solidFill>
                    <a:srgbClr val="231F20"/>
                  </a:solidFill>
                </a:rPr>
                <a:t>0-14 Puan Arası</a:t>
              </a:r>
            </a:p>
          </p:txBody>
        </p:sp>
        <p:sp>
          <p:nvSpPr>
            <p:cNvPr id="89" name="Freeform 5"/>
            <p:cNvSpPr>
              <a:spLocks/>
            </p:cNvSpPr>
            <p:nvPr/>
          </p:nvSpPr>
          <p:spPr bwMode="auto">
            <a:xfrm>
              <a:off x="3433993" y="4346766"/>
              <a:ext cx="457201" cy="682624"/>
            </a:xfrm>
            <a:custGeom>
              <a:avLst/>
              <a:gdLst>
                <a:gd name="T0" fmla="*/ 119 w 119"/>
                <a:gd name="T1" fmla="*/ 91 h 179"/>
                <a:gd name="T2" fmla="*/ 105 w 119"/>
                <a:gd name="T3" fmla="*/ 77 h 179"/>
                <a:gd name="T4" fmla="*/ 104 w 119"/>
                <a:gd name="T5" fmla="*/ 76 h 179"/>
                <a:gd name="T6" fmla="*/ 38 w 119"/>
                <a:gd name="T7" fmla="*/ 8 h 179"/>
                <a:gd name="T8" fmla="*/ 8 w 119"/>
                <a:gd name="T9" fmla="*/ 8 h 179"/>
                <a:gd name="T10" fmla="*/ 8 w 119"/>
                <a:gd name="T11" fmla="*/ 38 h 179"/>
                <a:gd name="T12" fmla="*/ 60 w 119"/>
                <a:gd name="T13" fmla="*/ 91 h 179"/>
                <a:gd name="T14" fmla="*/ 8 w 119"/>
                <a:gd name="T15" fmla="*/ 143 h 179"/>
                <a:gd name="T16" fmla="*/ 8 w 119"/>
                <a:gd name="T17" fmla="*/ 173 h 179"/>
                <a:gd name="T18" fmla="*/ 23 w 119"/>
                <a:gd name="T19" fmla="*/ 179 h 179"/>
                <a:gd name="T20" fmla="*/ 38 w 119"/>
                <a:gd name="T21" fmla="*/ 173 h 179"/>
                <a:gd name="T22" fmla="*/ 97 w 119"/>
                <a:gd name="T23" fmla="*/ 112 h 179"/>
                <a:gd name="T24" fmla="*/ 98 w 119"/>
                <a:gd name="T25" fmla="*/ 112 h 179"/>
                <a:gd name="T26" fmla="*/ 119 w 119"/>
                <a:gd name="T27" fmla="*/ 91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9" h="179">
                  <a:moveTo>
                    <a:pt x="119" y="91"/>
                  </a:moveTo>
                  <a:cubicBezTo>
                    <a:pt x="105" y="77"/>
                    <a:pt x="105" y="77"/>
                    <a:pt x="105" y="77"/>
                  </a:cubicBezTo>
                  <a:cubicBezTo>
                    <a:pt x="104" y="76"/>
                    <a:pt x="104" y="76"/>
                    <a:pt x="104" y="76"/>
                  </a:cubicBezTo>
                  <a:cubicBezTo>
                    <a:pt x="38" y="8"/>
                    <a:pt x="38" y="8"/>
                    <a:pt x="38" y="8"/>
                  </a:cubicBezTo>
                  <a:cubicBezTo>
                    <a:pt x="30" y="0"/>
                    <a:pt x="16" y="0"/>
                    <a:pt x="8" y="8"/>
                  </a:cubicBezTo>
                  <a:cubicBezTo>
                    <a:pt x="0" y="16"/>
                    <a:pt x="0" y="30"/>
                    <a:pt x="8" y="38"/>
                  </a:cubicBezTo>
                  <a:cubicBezTo>
                    <a:pt x="60" y="91"/>
                    <a:pt x="60" y="91"/>
                    <a:pt x="60" y="91"/>
                  </a:cubicBezTo>
                  <a:cubicBezTo>
                    <a:pt x="8" y="143"/>
                    <a:pt x="8" y="143"/>
                    <a:pt x="8" y="143"/>
                  </a:cubicBezTo>
                  <a:cubicBezTo>
                    <a:pt x="0" y="152"/>
                    <a:pt x="0" y="165"/>
                    <a:pt x="8" y="173"/>
                  </a:cubicBezTo>
                  <a:cubicBezTo>
                    <a:pt x="12" y="177"/>
                    <a:pt x="18" y="179"/>
                    <a:pt x="23" y="179"/>
                  </a:cubicBezTo>
                  <a:cubicBezTo>
                    <a:pt x="28" y="179"/>
                    <a:pt x="34" y="177"/>
                    <a:pt x="38" y="173"/>
                  </a:cubicBezTo>
                  <a:cubicBezTo>
                    <a:pt x="97" y="112"/>
                    <a:pt x="97" y="112"/>
                    <a:pt x="97" y="112"/>
                  </a:cubicBezTo>
                  <a:cubicBezTo>
                    <a:pt x="98" y="112"/>
                    <a:pt x="98" y="112"/>
                    <a:pt x="98" y="112"/>
                  </a:cubicBezTo>
                  <a:lnTo>
                    <a:pt x="119" y="91"/>
                  </a:lnTo>
                  <a:close/>
                </a:path>
              </a:pathLst>
            </a:cu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3" name="Metin kutusu 92"/>
            <p:cNvSpPr txBox="1"/>
            <p:nvPr/>
          </p:nvSpPr>
          <p:spPr>
            <a:xfrm>
              <a:off x="4195924" y="4180247"/>
              <a:ext cx="5992218" cy="101566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tr-T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Kişisel temizliğinize neredeyse hiç önem vermiyorsunuz.</a:t>
              </a:r>
            </a:p>
            <a:p>
              <a:r>
                <a:rPr lang="tr-T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Bu özensizliğiniz yarın ciddi sağlık sorunları yaşamanıza</a:t>
              </a:r>
            </a:p>
            <a:p>
              <a:r>
                <a:rPr lang="tr-T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sebep olabilir. </a:t>
              </a:r>
              <a:r>
                <a:rPr lang="tr-TR" sz="2000" b="1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Dikkat! Kendinize sahip çıkın!</a:t>
              </a:r>
            </a:p>
          </p:txBody>
        </p:sp>
      </p:grpSp>
      <p:pic>
        <p:nvPicPr>
          <p:cNvPr id="2092" name="Resim 2091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8826366" y="-144009"/>
            <a:ext cx="3583101" cy="281806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5598053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250" fill="hold"/>
                                        <p:tgtEl>
                                          <p:spTgt spid="209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250" fill="hold"/>
                                        <p:tgtEl>
                                          <p:spTgt spid="20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250"/>
                            </p:stCondLst>
                            <p:childTnLst>
                              <p:par>
                                <p:cTn id="10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250"/>
                                        <p:tgtEl>
                                          <p:spTgt spid="20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500"/>
                            </p:stCondLst>
                            <p:childTnLst>
                              <p:par>
                                <p:cTn id="14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750"/>
                            </p:stCondLst>
                            <p:childTnLst>
                              <p:par>
                                <p:cTn id="1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250"/>
                                        <p:tgtEl>
                                          <p:spTgt spid="20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1250"/>
                            </p:stCondLst>
                            <p:childTnLst>
                              <p:par>
                                <p:cTn id="26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250"/>
                                        <p:tgtEl>
                                          <p:spTgt spid="20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1500"/>
                            </p:stCondLst>
                            <p:childTnLst>
                              <p:par>
                                <p:cTn id="30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250"/>
                                        <p:tgtEl>
                                          <p:spTgt spid="20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98" grpId="0" animBg="1"/>
      <p:bldP spid="2103" grpId="0"/>
    </p:bld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Resim 1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5175" cy="6858000"/>
          </a:xfrm>
          <a:prstGeom prst="rect">
            <a:avLst/>
          </a:prstGeom>
        </p:spPr>
      </p:pic>
      <p:sp>
        <p:nvSpPr>
          <p:cNvPr id="84" name="Dikdörtgen 83"/>
          <p:cNvSpPr/>
          <p:nvPr/>
        </p:nvSpPr>
        <p:spPr>
          <a:xfrm>
            <a:off x="-6350" y="-11633"/>
            <a:ext cx="12198350" cy="6869633"/>
          </a:xfrm>
          <a:prstGeom prst="rect">
            <a:avLst/>
          </a:prstGeom>
          <a:solidFill>
            <a:schemeClr val="bg1">
              <a:alpha val="84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579" y="5567966"/>
                <a:ext cx="495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>
                    <a:solidFill>
                      <a:srgbClr val="B2B2B2"/>
                    </a:solidFill>
                  </a:rPr>
                  <a:t>38</a:t>
                </a:r>
              </a:p>
            </p:txBody>
          </p:sp>
        </p:grpSp>
      </p:grpSp>
      <p:grpSp>
        <p:nvGrpSpPr>
          <p:cNvPr id="2096" name="Grup 2095"/>
          <p:cNvGrpSpPr/>
          <p:nvPr/>
        </p:nvGrpSpPr>
        <p:grpSpPr>
          <a:xfrm>
            <a:off x="-6350" y="0"/>
            <a:ext cx="12201525" cy="339725"/>
            <a:chOff x="-6350" y="0"/>
            <a:chExt cx="12201525" cy="339725"/>
          </a:xfrm>
        </p:grpSpPr>
        <p:sp>
          <p:nvSpPr>
            <p:cNvPr id="2094" name="Freeform 70"/>
            <p:cNvSpPr>
              <a:spLocks/>
            </p:cNvSpPr>
            <p:nvPr/>
          </p:nvSpPr>
          <p:spPr bwMode="auto">
            <a:xfrm>
              <a:off x="1812925" y="0"/>
              <a:ext cx="10382250" cy="339725"/>
            </a:xfrm>
            <a:custGeom>
              <a:avLst/>
              <a:gdLst>
                <a:gd name="T0" fmla="*/ 207 w 6540"/>
                <a:gd name="T1" fmla="*/ 214 h 214"/>
                <a:gd name="T2" fmla="*/ 6540 w 6540"/>
                <a:gd name="T3" fmla="*/ 214 h 214"/>
                <a:gd name="T4" fmla="*/ 6540 w 6540"/>
                <a:gd name="T5" fmla="*/ 0 h 214"/>
                <a:gd name="T6" fmla="*/ 0 w 6540"/>
                <a:gd name="T7" fmla="*/ 0 h 214"/>
                <a:gd name="T8" fmla="*/ 207 w 6540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40" h="214">
                  <a:moveTo>
                    <a:pt x="207" y="214"/>
                  </a:moveTo>
                  <a:lnTo>
                    <a:pt x="6540" y="214"/>
                  </a:lnTo>
                  <a:lnTo>
                    <a:pt x="6540" y="0"/>
                  </a:lnTo>
                  <a:lnTo>
                    <a:pt x="0" y="0"/>
                  </a:lnTo>
                  <a:lnTo>
                    <a:pt x="207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5" name="Freeform 71"/>
            <p:cNvSpPr>
              <a:spLocks/>
            </p:cNvSpPr>
            <p:nvPr/>
          </p:nvSpPr>
          <p:spPr bwMode="auto">
            <a:xfrm>
              <a:off x="-6350" y="0"/>
              <a:ext cx="2105025" cy="339725"/>
            </a:xfrm>
            <a:custGeom>
              <a:avLst/>
              <a:gdLst>
                <a:gd name="T0" fmla="*/ 0 w 1326"/>
                <a:gd name="T1" fmla="*/ 214 h 214"/>
                <a:gd name="T2" fmla="*/ 1326 w 1326"/>
                <a:gd name="T3" fmla="*/ 214 h 214"/>
                <a:gd name="T4" fmla="*/ 1118 w 1326"/>
                <a:gd name="T5" fmla="*/ 0 h 214"/>
                <a:gd name="T6" fmla="*/ 0 w 1326"/>
                <a:gd name="T7" fmla="*/ 0 h 214"/>
                <a:gd name="T8" fmla="*/ 0 w 1326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6" h="214">
                  <a:moveTo>
                    <a:pt x="0" y="214"/>
                  </a:moveTo>
                  <a:lnTo>
                    <a:pt x="1326" y="214"/>
                  </a:lnTo>
                  <a:lnTo>
                    <a:pt x="1118" y="0"/>
                  </a:lnTo>
                  <a:lnTo>
                    <a:pt x="0" y="0"/>
                  </a:lnTo>
                  <a:lnTo>
                    <a:pt x="0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grpSp>
        <p:nvGrpSpPr>
          <p:cNvPr id="2110" name="Grup 2109"/>
          <p:cNvGrpSpPr/>
          <p:nvPr/>
        </p:nvGrpSpPr>
        <p:grpSpPr>
          <a:xfrm>
            <a:off x="652463" y="555625"/>
            <a:ext cx="204788" cy="4140000"/>
            <a:chOff x="852487" y="555625"/>
            <a:chExt cx="204788" cy="4140000"/>
          </a:xfrm>
        </p:grpSpPr>
        <p:sp>
          <p:nvSpPr>
            <p:cNvPr id="2100" name="Line 75"/>
            <p:cNvSpPr>
              <a:spLocks noChangeShapeType="1"/>
            </p:cNvSpPr>
            <p:nvPr/>
          </p:nvSpPr>
          <p:spPr bwMode="auto">
            <a:xfrm>
              <a:off x="954882" y="555625"/>
              <a:ext cx="0" cy="414000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101" name="Oval 76"/>
            <p:cNvSpPr>
              <a:spLocks noChangeArrowheads="1"/>
            </p:cNvSpPr>
            <p:nvPr/>
          </p:nvSpPr>
          <p:spPr bwMode="auto">
            <a:xfrm>
              <a:off x="852487" y="890535"/>
              <a:ext cx="204788" cy="195263"/>
            </a:xfrm>
            <a:prstGeom prst="ellipse">
              <a:avLst/>
            </a:prstGeom>
            <a:solidFill>
              <a:srgbClr val="FFFFFF"/>
            </a:solidFill>
            <a:ln w="61913" cap="flat">
              <a:solidFill>
                <a:srgbClr val="DADADA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2103" name="Metin kutusu 2102"/>
          <p:cNvSpPr txBox="1"/>
          <p:nvPr/>
        </p:nvSpPr>
        <p:spPr>
          <a:xfrm>
            <a:off x="908051" y="568325"/>
            <a:ext cx="7227941" cy="156966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b="1" dirty="0">
                <a:solidFill>
                  <a:srgbClr val="231F20"/>
                </a:solidFill>
              </a:rPr>
              <a:t>Öneri 3: </a:t>
            </a:r>
            <a:r>
              <a:rPr lang="tr-TR" sz="4800" b="1" dirty="0">
                <a:solidFill>
                  <a:srgbClr val="EE742F"/>
                </a:solidFill>
              </a:rPr>
              <a:t>Çevremiz de</a:t>
            </a:r>
          </a:p>
          <a:p>
            <a:r>
              <a:rPr lang="tr-TR" sz="4800" b="1" dirty="0">
                <a:solidFill>
                  <a:srgbClr val="EE742F"/>
                </a:solidFill>
              </a:rPr>
              <a:t>Bedenimiz Gibi Temiz Olsun</a:t>
            </a:r>
          </a:p>
        </p:txBody>
      </p:sp>
      <p:sp>
        <p:nvSpPr>
          <p:cNvPr id="2111" name="Metin kutusu 2110"/>
          <p:cNvSpPr txBox="1"/>
          <p:nvPr/>
        </p:nvSpPr>
        <p:spPr>
          <a:xfrm>
            <a:off x="944915" y="2221081"/>
            <a:ext cx="656243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20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Sağlığımızı korumak için bedenimize özen gösterdiğimiz gibi,</a:t>
            </a:r>
          </a:p>
          <a:p>
            <a:r>
              <a:rPr lang="tr-TR" sz="20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bedenimizin yaşadığı yerlere de özen göstermemiz gerekir. </a:t>
            </a:r>
          </a:p>
        </p:txBody>
      </p:sp>
      <p:sp>
        <p:nvSpPr>
          <p:cNvPr id="78" name="Metin kutusu 77"/>
          <p:cNvSpPr txBox="1"/>
          <p:nvPr/>
        </p:nvSpPr>
        <p:spPr>
          <a:xfrm>
            <a:off x="944915" y="3068177"/>
            <a:ext cx="5573513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b="1" dirty="0">
                <a:solidFill>
                  <a:srgbClr val="11A74F"/>
                </a:solidFill>
              </a:rPr>
              <a:t>Kişisel Hijyen </a:t>
            </a:r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ise kişinin kendi sağlığını devam ettirmek ve</a:t>
            </a:r>
          </a:p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bozmamak için uyguladığı kişisel bakım işlemleridir. </a:t>
            </a:r>
          </a:p>
        </p:txBody>
      </p:sp>
      <p:sp>
        <p:nvSpPr>
          <p:cNvPr id="79" name="Metin kutusu 78"/>
          <p:cNvSpPr txBox="1"/>
          <p:nvPr/>
        </p:nvSpPr>
        <p:spPr>
          <a:xfrm>
            <a:off x="944915" y="3869569"/>
            <a:ext cx="4990149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b="1" dirty="0">
                <a:solidFill>
                  <a:srgbClr val="11A74F"/>
                </a:solidFill>
              </a:rPr>
              <a:t>Kişisel Bakım, temizlik ve hijyen, </a:t>
            </a:r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sağlıklı kalmak için</a:t>
            </a:r>
          </a:p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en önemli koşuldur. </a:t>
            </a:r>
          </a:p>
        </p:txBody>
      </p:sp>
      <p:sp>
        <p:nvSpPr>
          <p:cNvPr id="4" name="AutoShape 3"/>
          <p:cNvSpPr>
            <a:spLocks noChangeAspect="1" noChangeArrowheads="1" noTextEdit="1"/>
          </p:cNvSpPr>
          <p:nvPr/>
        </p:nvSpPr>
        <p:spPr bwMode="auto">
          <a:xfrm>
            <a:off x="960438" y="2438400"/>
            <a:ext cx="179387" cy="22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5" name="Line 5"/>
          <p:cNvSpPr>
            <a:spLocks noChangeShapeType="1"/>
          </p:cNvSpPr>
          <p:nvPr/>
        </p:nvSpPr>
        <p:spPr bwMode="auto">
          <a:xfrm>
            <a:off x="759102" y="3251082"/>
            <a:ext cx="179387" cy="0"/>
          </a:xfrm>
          <a:prstGeom prst="line">
            <a:avLst/>
          </a:prstGeom>
          <a:noFill/>
          <a:ln w="15875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7" name="Line 5"/>
          <p:cNvSpPr>
            <a:spLocks noChangeShapeType="1"/>
          </p:cNvSpPr>
          <p:nvPr/>
        </p:nvSpPr>
        <p:spPr bwMode="auto">
          <a:xfrm>
            <a:off x="753646" y="4055509"/>
            <a:ext cx="179387" cy="0"/>
          </a:xfrm>
          <a:prstGeom prst="line">
            <a:avLst/>
          </a:prstGeom>
          <a:noFill/>
          <a:ln w="15875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352941987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0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21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21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21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25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5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000"/>
                            </p:stCondLst>
                            <p:childTnLst>
                              <p:par>
                                <p:cTn id="2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250"/>
                            </p:stCondLst>
                            <p:childTnLst>
                              <p:par>
                                <p:cTn id="2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250"/>
                                        <p:tgtEl>
                                          <p:spTgt spid="2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1500"/>
                            </p:stCondLst>
                            <p:childTnLst>
                              <p:par>
                                <p:cTn id="3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25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1750"/>
                            </p:stCondLst>
                            <p:childTnLst>
                              <p:par>
                                <p:cTn id="3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25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2111" grpId="0"/>
      <p:bldP spid="78" grpId="0"/>
      <p:bldP spid="79" grpId="0"/>
      <p:bldP spid="5" grpId="0" animBg="1"/>
      <p:bldP spid="87" grpId="0" animBg="1"/>
    </p:bld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579" y="5567966"/>
                <a:ext cx="495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>
                    <a:solidFill>
                      <a:srgbClr val="B2B2B2"/>
                    </a:solidFill>
                  </a:rPr>
                  <a:t>39</a:t>
                </a:r>
              </a:p>
            </p:txBody>
          </p:sp>
        </p:grpSp>
      </p:grpSp>
      <p:grpSp>
        <p:nvGrpSpPr>
          <p:cNvPr id="2096" name="Grup 2095"/>
          <p:cNvGrpSpPr/>
          <p:nvPr/>
        </p:nvGrpSpPr>
        <p:grpSpPr>
          <a:xfrm>
            <a:off x="-6350" y="0"/>
            <a:ext cx="12201525" cy="339725"/>
            <a:chOff x="-6350" y="0"/>
            <a:chExt cx="12201525" cy="339725"/>
          </a:xfrm>
        </p:grpSpPr>
        <p:sp>
          <p:nvSpPr>
            <p:cNvPr id="2094" name="Freeform 70"/>
            <p:cNvSpPr>
              <a:spLocks/>
            </p:cNvSpPr>
            <p:nvPr/>
          </p:nvSpPr>
          <p:spPr bwMode="auto">
            <a:xfrm>
              <a:off x="1812925" y="0"/>
              <a:ext cx="10382250" cy="339725"/>
            </a:xfrm>
            <a:custGeom>
              <a:avLst/>
              <a:gdLst>
                <a:gd name="T0" fmla="*/ 207 w 6540"/>
                <a:gd name="T1" fmla="*/ 214 h 214"/>
                <a:gd name="T2" fmla="*/ 6540 w 6540"/>
                <a:gd name="T3" fmla="*/ 214 h 214"/>
                <a:gd name="T4" fmla="*/ 6540 w 6540"/>
                <a:gd name="T5" fmla="*/ 0 h 214"/>
                <a:gd name="T6" fmla="*/ 0 w 6540"/>
                <a:gd name="T7" fmla="*/ 0 h 214"/>
                <a:gd name="T8" fmla="*/ 207 w 6540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40" h="214">
                  <a:moveTo>
                    <a:pt x="207" y="214"/>
                  </a:moveTo>
                  <a:lnTo>
                    <a:pt x="6540" y="214"/>
                  </a:lnTo>
                  <a:lnTo>
                    <a:pt x="6540" y="0"/>
                  </a:lnTo>
                  <a:lnTo>
                    <a:pt x="0" y="0"/>
                  </a:lnTo>
                  <a:lnTo>
                    <a:pt x="207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5" name="Freeform 71"/>
            <p:cNvSpPr>
              <a:spLocks/>
            </p:cNvSpPr>
            <p:nvPr/>
          </p:nvSpPr>
          <p:spPr bwMode="auto">
            <a:xfrm>
              <a:off x="-6350" y="0"/>
              <a:ext cx="2105025" cy="339725"/>
            </a:xfrm>
            <a:custGeom>
              <a:avLst/>
              <a:gdLst>
                <a:gd name="T0" fmla="*/ 0 w 1326"/>
                <a:gd name="T1" fmla="*/ 214 h 214"/>
                <a:gd name="T2" fmla="*/ 1326 w 1326"/>
                <a:gd name="T3" fmla="*/ 214 h 214"/>
                <a:gd name="T4" fmla="*/ 1118 w 1326"/>
                <a:gd name="T5" fmla="*/ 0 h 214"/>
                <a:gd name="T6" fmla="*/ 0 w 1326"/>
                <a:gd name="T7" fmla="*/ 0 h 214"/>
                <a:gd name="T8" fmla="*/ 0 w 1326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6" h="214">
                  <a:moveTo>
                    <a:pt x="0" y="214"/>
                  </a:moveTo>
                  <a:lnTo>
                    <a:pt x="1326" y="214"/>
                  </a:lnTo>
                  <a:lnTo>
                    <a:pt x="1118" y="0"/>
                  </a:lnTo>
                  <a:lnTo>
                    <a:pt x="0" y="0"/>
                  </a:lnTo>
                  <a:lnTo>
                    <a:pt x="0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grpSp>
        <p:nvGrpSpPr>
          <p:cNvPr id="2086" name="Grup 2085"/>
          <p:cNvGrpSpPr/>
          <p:nvPr/>
        </p:nvGrpSpPr>
        <p:grpSpPr>
          <a:xfrm>
            <a:off x="6637893" y="3846987"/>
            <a:ext cx="2357826" cy="1260000"/>
            <a:chOff x="3198813" y="715030"/>
            <a:chExt cx="2357826" cy="1260000"/>
          </a:xfrm>
        </p:grpSpPr>
        <p:sp>
          <p:nvSpPr>
            <p:cNvPr id="5" name="Oval 5"/>
            <p:cNvSpPr>
              <a:spLocks noChangeArrowheads="1"/>
            </p:cNvSpPr>
            <p:nvPr/>
          </p:nvSpPr>
          <p:spPr bwMode="auto">
            <a:xfrm>
              <a:off x="3747726" y="715030"/>
              <a:ext cx="1260000" cy="1260000"/>
            </a:xfrm>
            <a:prstGeom prst="ellipse">
              <a:avLst/>
            </a:prstGeom>
            <a:noFill/>
            <a:ln w="120650" cap="flat">
              <a:solidFill>
                <a:srgbClr val="EDEDE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79" name="Metin kutusu 78"/>
            <p:cNvSpPr txBox="1"/>
            <p:nvPr/>
          </p:nvSpPr>
          <p:spPr>
            <a:xfrm>
              <a:off x="3198813" y="989817"/>
              <a:ext cx="2357826" cy="70788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tr-TR" sz="2000" b="1" dirty="0">
                  <a:solidFill>
                    <a:srgbClr val="FFC000"/>
                  </a:solidFill>
                </a:rPr>
                <a:t>Çöp kutusunda</a:t>
              </a:r>
            </a:p>
            <a:p>
              <a:pPr algn="ctr"/>
              <a:r>
                <a:rPr lang="tr-TR" sz="2000" b="1" dirty="0">
                  <a:solidFill>
                    <a:srgbClr val="FFC000"/>
                  </a:solidFill>
                </a:rPr>
                <a:t>çöp torbası kullanın!</a:t>
              </a:r>
            </a:p>
          </p:txBody>
        </p:sp>
      </p:grpSp>
      <p:grpSp>
        <p:nvGrpSpPr>
          <p:cNvPr id="2088" name="Grup 2087"/>
          <p:cNvGrpSpPr/>
          <p:nvPr/>
        </p:nvGrpSpPr>
        <p:grpSpPr>
          <a:xfrm>
            <a:off x="4252604" y="688662"/>
            <a:ext cx="3007618" cy="1260000"/>
            <a:chOff x="6568563" y="1150253"/>
            <a:chExt cx="3007618" cy="1260000"/>
          </a:xfrm>
        </p:grpSpPr>
        <p:sp>
          <p:nvSpPr>
            <p:cNvPr id="103" name="Oval 5"/>
            <p:cNvSpPr>
              <a:spLocks noChangeArrowheads="1"/>
            </p:cNvSpPr>
            <p:nvPr/>
          </p:nvSpPr>
          <p:spPr bwMode="auto">
            <a:xfrm>
              <a:off x="7442372" y="1150253"/>
              <a:ext cx="1260000" cy="1260000"/>
            </a:xfrm>
            <a:prstGeom prst="ellipse">
              <a:avLst/>
            </a:prstGeom>
            <a:noFill/>
            <a:ln w="120650" cap="flat">
              <a:solidFill>
                <a:srgbClr val="EDEDE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3" name="Metin kutusu 82"/>
            <p:cNvSpPr txBox="1"/>
            <p:nvPr/>
          </p:nvSpPr>
          <p:spPr>
            <a:xfrm>
              <a:off x="6568563" y="1426310"/>
              <a:ext cx="3007618" cy="70788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tr-TR" sz="2000" b="1" dirty="0">
                  <a:solidFill>
                    <a:srgbClr val="FAB529"/>
                  </a:solidFill>
                </a:rPr>
                <a:t>Yaşadığınız odayı ve</a:t>
              </a:r>
            </a:p>
            <a:p>
              <a:pPr algn="ctr"/>
              <a:r>
                <a:rPr lang="tr-TR" sz="2000" b="1" dirty="0">
                  <a:solidFill>
                    <a:srgbClr val="FAB529"/>
                  </a:solidFill>
                </a:rPr>
                <a:t>çekmeceleri düzenli tutun!</a:t>
              </a:r>
            </a:p>
          </p:txBody>
        </p:sp>
      </p:grpSp>
      <p:grpSp>
        <p:nvGrpSpPr>
          <p:cNvPr id="2105" name="Grup 2104"/>
          <p:cNvGrpSpPr/>
          <p:nvPr/>
        </p:nvGrpSpPr>
        <p:grpSpPr>
          <a:xfrm>
            <a:off x="4507820" y="2596099"/>
            <a:ext cx="2493055" cy="1260000"/>
            <a:chOff x="1146153" y="2040757"/>
            <a:chExt cx="2493055" cy="1260000"/>
          </a:xfrm>
        </p:grpSpPr>
        <p:sp>
          <p:nvSpPr>
            <p:cNvPr id="101" name="Oval 5"/>
            <p:cNvSpPr>
              <a:spLocks noChangeArrowheads="1"/>
            </p:cNvSpPr>
            <p:nvPr/>
          </p:nvSpPr>
          <p:spPr bwMode="auto">
            <a:xfrm>
              <a:off x="1764187" y="2040757"/>
              <a:ext cx="1260000" cy="1260000"/>
            </a:xfrm>
            <a:prstGeom prst="ellipse">
              <a:avLst/>
            </a:prstGeom>
            <a:noFill/>
            <a:ln w="120650" cap="flat">
              <a:solidFill>
                <a:srgbClr val="EDEDE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6" name="Metin kutusu 85"/>
            <p:cNvSpPr txBox="1"/>
            <p:nvPr/>
          </p:nvSpPr>
          <p:spPr>
            <a:xfrm>
              <a:off x="1146153" y="2310676"/>
              <a:ext cx="2493055" cy="70788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nn-NO" sz="2000" b="1" dirty="0">
                  <a:solidFill>
                    <a:srgbClr val="FAB529"/>
                  </a:solidFill>
                </a:rPr>
                <a:t>Evde sigara içilmesine</a:t>
              </a:r>
            </a:p>
            <a:p>
              <a:pPr algn="ctr"/>
              <a:r>
                <a:rPr lang="nn-NO" sz="2000" b="1" dirty="0">
                  <a:solidFill>
                    <a:srgbClr val="FAB529"/>
                  </a:solidFill>
                </a:rPr>
                <a:t>izin vermeyin!</a:t>
              </a:r>
              <a:endParaRPr lang="tr-TR" sz="2000" b="1" dirty="0">
                <a:solidFill>
                  <a:srgbClr val="FAB529"/>
                </a:solidFill>
              </a:endParaRPr>
            </a:p>
          </p:txBody>
        </p:sp>
      </p:grpSp>
      <p:grpSp>
        <p:nvGrpSpPr>
          <p:cNvPr id="2101" name="Grup 2100"/>
          <p:cNvGrpSpPr/>
          <p:nvPr/>
        </p:nvGrpSpPr>
        <p:grpSpPr>
          <a:xfrm>
            <a:off x="2133600" y="3846987"/>
            <a:ext cx="3222101" cy="1260000"/>
            <a:chOff x="4957512" y="3970825"/>
            <a:chExt cx="3222101" cy="1260000"/>
          </a:xfrm>
        </p:grpSpPr>
        <p:sp>
          <p:nvSpPr>
            <p:cNvPr id="106" name="Oval 5"/>
            <p:cNvSpPr>
              <a:spLocks noChangeArrowheads="1"/>
            </p:cNvSpPr>
            <p:nvPr/>
          </p:nvSpPr>
          <p:spPr bwMode="auto">
            <a:xfrm>
              <a:off x="5938562" y="3970825"/>
              <a:ext cx="1260000" cy="1260000"/>
            </a:xfrm>
            <a:prstGeom prst="ellipse">
              <a:avLst/>
            </a:prstGeom>
            <a:noFill/>
            <a:ln w="120650" cap="flat">
              <a:solidFill>
                <a:srgbClr val="EDEDE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9" name="Metin kutusu 88"/>
            <p:cNvSpPr txBox="1"/>
            <p:nvPr/>
          </p:nvSpPr>
          <p:spPr>
            <a:xfrm>
              <a:off x="4957512" y="4251463"/>
              <a:ext cx="3222101" cy="70788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tr-TR" sz="2000" b="1" dirty="0">
                  <a:solidFill>
                    <a:srgbClr val="FAB529"/>
                  </a:solidFill>
                </a:rPr>
                <a:t>Sınıfta tebeşir vb. tozlu,</a:t>
              </a:r>
            </a:p>
            <a:p>
              <a:pPr algn="ctr"/>
              <a:r>
                <a:rPr lang="tr-TR" sz="2000" b="1" dirty="0">
                  <a:solidFill>
                    <a:srgbClr val="FAB529"/>
                  </a:solidFill>
                </a:rPr>
                <a:t>boyalı cisimlerle oynamayın!</a:t>
              </a:r>
            </a:p>
          </p:txBody>
        </p:sp>
      </p:grpSp>
      <p:grpSp>
        <p:nvGrpSpPr>
          <p:cNvPr id="2102" name="Grup 2101"/>
          <p:cNvGrpSpPr/>
          <p:nvPr/>
        </p:nvGrpSpPr>
        <p:grpSpPr>
          <a:xfrm>
            <a:off x="7186806" y="1947392"/>
            <a:ext cx="2867966" cy="1260000"/>
            <a:chOff x="4194000" y="2491512"/>
            <a:chExt cx="2867966" cy="1260000"/>
          </a:xfrm>
        </p:grpSpPr>
        <p:sp>
          <p:nvSpPr>
            <p:cNvPr id="102" name="Oval 5"/>
            <p:cNvSpPr>
              <a:spLocks noChangeArrowheads="1"/>
            </p:cNvSpPr>
            <p:nvPr/>
          </p:nvSpPr>
          <p:spPr bwMode="auto">
            <a:xfrm>
              <a:off x="4997983" y="2491512"/>
              <a:ext cx="1260000" cy="1260000"/>
            </a:xfrm>
            <a:prstGeom prst="ellipse">
              <a:avLst/>
            </a:prstGeom>
            <a:noFill/>
            <a:ln w="120650" cap="flat">
              <a:solidFill>
                <a:srgbClr val="EDEDE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2" name="Metin kutusu 91"/>
            <p:cNvSpPr txBox="1"/>
            <p:nvPr/>
          </p:nvSpPr>
          <p:spPr>
            <a:xfrm>
              <a:off x="4194000" y="2767569"/>
              <a:ext cx="2867966" cy="70788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tr-TR" sz="2000" b="1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Çöpleri çok biriktirmeyin,</a:t>
              </a:r>
            </a:p>
            <a:p>
              <a:pPr algn="ctr"/>
              <a:r>
                <a:rPr lang="tr-TR" sz="2000" b="1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zamanında atın!</a:t>
              </a:r>
            </a:p>
          </p:txBody>
        </p:sp>
      </p:grpSp>
      <p:grpSp>
        <p:nvGrpSpPr>
          <p:cNvPr id="2091" name="Grup 2090"/>
          <p:cNvGrpSpPr/>
          <p:nvPr/>
        </p:nvGrpSpPr>
        <p:grpSpPr>
          <a:xfrm>
            <a:off x="1678781" y="1944131"/>
            <a:ext cx="3018070" cy="1260000"/>
            <a:chOff x="7805505" y="2738500"/>
            <a:chExt cx="3018070" cy="1260000"/>
          </a:xfrm>
        </p:grpSpPr>
        <p:sp>
          <p:nvSpPr>
            <p:cNvPr id="105" name="Oval 5"/>
            <p:cNvSpPr>
              <a:spLocks noChangeArrowheads="1"/>
            </p:cNvSpPr>
            <p:nvPr/>
          </p:nvSpPr>
          <p:spPr bwMode="auto">
            <a:xfrm>
              <a:off x="8684540" y="2738500"/>
              <a:ext cx="1260000" cy="1260000"/>
            </a:xfrm>
            <a:prstGeom prst="ellipse">
              <a:avLst/>
            </a:prstGeom>
            <a:noFill/>
            <a:ln w="120650" cap="flat">
              <a:solidFill>
                <a:srgbClr val="EDEDE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5" name="Metin kutusu 94"/>
            <p:cNvSpPr txBox="1"/>
            <p:nvPr/>
          </p:nvSpPr>
          <p:spPr>
            <a:xfrm>
              <a:off x="7805505" y="3018562"/>
              <a:ext cx="3018070" cy="70788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tr-TR" sz="2000" b="1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Evde çiçek varsa çiçeği</a:t>
              </a:r>
            </a:p>
            <a:p>
              <a:pPr algn="ctr"/>
              <a:r>
                <a:rPr lang="tr-TR" sz="2000" b="1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yattığınız odaya koymayın!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62049530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0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250" fill="hold"/>
                                        <p:tgtEl>
                                          <p:spTgt spid="208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250" fill="hold"/>
                                        <p:tgtEl>
                                          <p:spTgt spid="208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" dur="250"/>
                                        <p:tgtEl>
                                          <p:spTgt spid="20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750"/>
                            </p:stCondLst>
                            <p:childTnLst>
                              <p:par>
                                <p:cTn id="1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250"/>
                                        <p:tgtEl>
                                          <p:spTgt spid="20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000"/>
                            </p:stCondLst>
                            <p:childTnLst>
                              <p:par>
                                <p:cTn id="23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250" fill="hold"/>
                                        <p:tgtEl>
                                          <p:spTgt spid="208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250" fill="hold"/>
                                        <p:tgtEl>
                                          <p:spTgt spid="208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250"/>
                                        <p:tgtEl>
                                          <p:spTgt spid="20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250"/>
                            </p:stCondLst>
                            <p:childTnLst>
                              <p:par>
                                <p:cTn id="29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250" fill="hold"/>
                                        <p:tgtEl>
                                          <p:spTgt spid="210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250" fill="hold"/>
                                        <p:tgtEl>
                                          <p:spTgt spid="210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250"/>
                                        <p:tgtEl>
                                          <p:spTgt spid="2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1500"/>
                            </p:stCondLst>
                            <p:childTnLst>
                              <p:par>
                                <p:cTn id="35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250" fill="hold"/>
                                        <p:tgtEl>
                                          <p:spTgt spid="210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250" fill="hold"/>
                                        <p:tgtEl>
                                          <p:spTgt spid="210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" dur="250"/>
                                        <p:tgtEl>
                                          <p:spTgt spid="2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1750"/>
                            </p:stCondLst>
                            <p:childTnLst>
                              <p:par>
                                <p:cTn id="41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" dur="250" fill="hold"/>
                                        <p:tgtEl>
                                          <p:spTgt spid="210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250" fill="hold"/>
                                        <p:tgtEl>
                                          <p:spTgt spid="210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5" dur="250"/>
                                        <p:tgtEl>
                                          <p:spTgt spid="2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82325" y="5567966"/>
                <a:ext cx="340158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>
                    <a:solidFill>
                      <a:srgbClr val="B2B2B2"/>
                    </a:solidFill>
                  </a:rPr>
                  <a:t>4</a:t>
                </a:r>
              </a:p>
            </p:txBody>
          </p:sp>
        </p:grpSp>
      </p:grpSp>
      <p:grpSp>
        <p:nvGrpSpPr>
          <p:cNvPr id="2096" name="Grup 2095"/>
          <p:cNvGrpSpPr/>
          <p:nvPr/>
        </p:nvGrpSpPr>
        <p:grpSpPr>
          <a:xfrm>
            <a:off x="-6350" y="0"/>
            <a:ext cx="12201525" cy="339725"/>
            <a:chOff x="-6350" y="0"/>
            <a:chExt cx="12201525" cy="339725"/>
          </a:xfrm>
        </p:grpSpPr>
        <p:sp>
          <p:nvSpPr>
            <p:cNvPr id="2094" name="Freeform 70"/>
            <p:cNvSpPr>
              <a:spLocks/>
            </p:cNvSpPr>
            <p:nvPr/>
          </p:nvSpPr>
          <p:spPr bwMode="auto">
            <a:xfrm>
              <a:off x="1812925" y="0"/>
              <a:ext cx="10382250" cy="339725"/>
            </a:xfrm>
            <a:custGeom>
              <a:avLst/>
              <a:gdLst>
                <a:gd name="T0" fmla="*/ 207 w 6540"/>
                <a:gd name="T1" fmla="*/ 214 h 214"/>
                <a:gd name="T2" fmla="*/ 6540 w 6540"/>
                <a:gd name="T3" fmla="*/ 214 h 214"/>
                <a:gd name="T4" fmla="*/ 6540 w 6540"/>
                <a:gd name="T5" fmla="*/ 0 h 214"/>
                <a:gd name="T6" fmla="*/ 0 w 6540"/>
                <a:gd name="T7" fmla="*/ 0 h 214"/>
                <a:gd name="T8" fmla="*/ 207 w 6540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40" h="214">
                  <a:moveTo>
                    <a:pt x="207" y="214"/>
                  </a:moveTo>
                  <a:lnTo>
                    <a:pt x="6540" y="214"/>
                  </a:lnTo>
                  <a:lnTo>
                    <a:pt x="6540" y="0"/>
                  </a:lnTo>
                  <a:lnTo>
                    <a:pt x="0" y="0"/>
                  </a:lnTo>
                  <a:lnTo>
                    <a:pt x="207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5" name="Freeform 71"/>
            <p:cNvSpPr>
              <a:spLocks/>
            </p:cNvSpPr>
            <p:nvPr/>
          </p:nvSpPr>
          <p:spPr bwMode="auto">
            <a:xfrm>
              <a:off x="-6350" y="0"/>
              <a:ext cx="2105025" cy="339725"/>
            </a:xfrm>
            <a:custGeom>
              <a:avLst/>
              <a:gdLst>
                <a:gd name="T0" fmla="*/ 0 w 1326"/>
                <a:gd name="T1" fmla="*/ 214 h 214"/>
                <a:gd name="T2" fmla="*/ 1326 w 1326"/>
                <a:gd name="T3" fmla="*/ 214 h 214"/>
                <a:gd name="T4" fmla="*/ 1118 w 1326"/>
                <a:gd name="T5" fmla="*/ 0 h 214"/>
                <a:gd name="T6" fmla="*/ 0 w 1326"/>
                <a:gd name="T7" fmla="*/ 0 h 214"/>
                <a:gd name="T8" fmla="*/ 0 w 1326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6" h="214">
                  <a:moveTo>
                    <a:pt x="0" y="214"/>
                  </a:moveTo>
                  <a:lnTo>
                    <a:pt x="1326" y="214"/>
                  </a:lnTo>
                  <a:lnTo>
                    <a:pt x="1118" y="0"/>
                  </a:lnTo>
                  <a:lnTo>
                    <a:pt x="0" y="0"/>
                  </a:lnTo>
                  <a:lnTo>
                    <a:pt x="0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2111" name="Metin kutusu 2110"/>
          <p:cNvSpPr txBox="1"/>
          <p:nvPr/>
        </p:nvSpPr>
        <p:spPr>
          <a:xfrm>
            <a:off x="646664" y="2082573"/>
            <a:ext cx="4726472" cy="17543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Hastalıklardan korunmak ve sağlıklı yaşamak basittir.</a:t>
            </a:r>
          </a:p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Önemli olan sabırlı olmaktır.</a:t>
            </a:r>
          </a:p>
          <a:p>
            <a:endParaRPr lang="tr-TR" dirty="0">
              <a:solidFill>
                <a:schemeClr val="tx1">
                  <a:lumMod val="65000"/>
                  <a:lumOff val="35000"/>
                </a:schemeClr>
              </a:solidFill>
            </a:endParaRPr>
          </a:p>
          <a:p>
            <a:r>
              <a:rPr lang="tr-TR" b="1" dirty="0">
                <a:solidFill>
                  <a:srgbClr val="E61F4F"/>
                </a:solidFill>
              </a:rPr>
              <a:t>Unutmayın:</a:t>
            </a:r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 Yaptığımız ve yapmadığımız</a:t>
            </a:r>
          </a:p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her şeyin bir sonucu var!</a:t>
            </a:r>
          </a:p>
        </p:txBody>
      </p:sp>
      <p:sp>
        <p:nvSpPr>
          <p:cNvPr id="78" name="Metin kutusu 77"/>
          <p:cNvSpPr txBox="1"/>
          <p:nvPr/>
        </p:nvSpPr>
        <p:spPr>
          <a:xfrm>
            <a:off x="646664" y="714375"/>
            <a:ext cx="4726472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tr-TR" sz="3600" b="1" dirty="0">
                <a:solidFill>
                  <a:srgbClr val="E61F4F"/>
                </a:solidFill>
              </a:rPr>
              <a:t>Ama önce bir uyarı:</a:t>
            </a:r>
          </a:p>
          <a:p>
            <a:r>
              <a:rPr lang="tr-TR" sz="3600" b="1" dirty="0">
                <a:solidFill>
                  <a:srgbClr val="11A74F"/>
                </a:solidFill>
              </a:rPr>
              <a:t>SABIRLI OLUN!</a:t>
            </a:r>
          </a:p>
        </p:txBody>
      </p:sp>
      <p:pic>
        <p:nvPicPr>
          <p:cNvPr id="2" name="Resim 1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7395463" y="1032318"/>
            <a:ext cx="4083750" cy="408375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200949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0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25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750"/>
                            </p:stCondLst>
                            <p:childTnLst>
                              <p:par>
                                <p:cTn id="1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2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11" grpId="0"/>
      <p:bldP spid="78" grpId="0"/>
    </p:bld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579" y="5567966"/>
                <a:ext cx="495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>
                    <a:solidFill>
                      <a:srgbClr val="B2B2B2"/>
                    </a:solidFill>
                  </a:rPr>
                  <a:t>40</a:t>
                </a:r>
              </a:p>
            </p:txBody>
          </p:sp>
        </p:grpSp>
      </p:grpSp>
      <p:grpSp>
        <p:nvGrpSpPr>
          <p:cNvPr id="2096" name="Grup 2095"/>
          <p:cNvGrpSpPr/>
          <p:nvPr/>
        </p:nvGrpSpPr>
        <p:grpSpPr>
          <a:xfrm>
            <a:off x="-6350" y="0"/>
            <a:ext cx="12201525" cy="339725"/>
            <a:chOff x="-6350" y="0"/>
            <a:chExt cx="12201525" cy="339725"/>
          </a:xfrm>
        </p:grpSpPr>
        <p:sp>
          <p:nvSpPr>
            <p:cNvPr id="2094" name="Freeform 70"/>
            <p:cNvSpPr>
              <a:spLocks/>
            </p:cNvSpPr>
            <p:nvPr/>
          </p:nvSpPr>
          <p:spPr bwMode="auto">
            <a:xfrm>
              <a:off x="1812925" y="0"/>
              <a:ext cx="10382250" cy="339725"/>
            </a:xfrm>
            <a:custGeom>
              <a:avLst/>
              <a:gdLst>
                <a:gd name="T0" fmla="*/ 207 w 6540"/>
                <a:gd name="T1" fmla="*/ 214 h 214"/>
                <a:gd name="T2" fmla="*/ 6540 w 6540"/>
                <a:gd name="T3" fmla="*/ 214 h 214"/>
                <a:gd name="T4" fmla="*/ 6540 w 6540"/>
                <a:gd name="T5" fmla="*/ 0 h 214"/>
                <a:gd name="T6" fmla="*/ 0 w 6540"/>
                <a:gd name="T7" fmla="*/ 0 h 214"/>
                <a:gd name="T8" fmla="*/ 207 w 6540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40" h="214">
                  <a:moveTo>
                    <a:pt x="207" y="214"/>
                  </a:moveTo>
                  <a:lnTo>
                    <a:pt x="6540" y="214"/>
                  </a:lnTo>
                  <a:lnTo>
                    <a:pt x="6540" y="0"/>
                  </a:lnTo>
                  <a:lnTo>
                    <a:pt x="0" y="0"/>
                  </a:lnTo>
                  <a:lnTo>
                    <a:pt x="207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5" name="Freeform 71"/>
            <p:cNvSpPr>
              <a:spLocks/>
            </p:cNvSpPr>
            <p:nvPr/>
          </p:nvSpPr>
          <p:spPr bwMode="auto">
            <a:xfrm>
              <a:off x="-6350" y="0"/>
              <a:ext cx="2105025" cy="339725"/>
            </a:xfrm>
            <a:custGeom>
              <a:avLst/>
              <a:gdLst>
                <a:gd name="T0" fmla="*/ 0 w 1326"/>
                <a:gd name="T1" fmla="*/ 214 h 214"/>
                <a:gd name="T2" fmla="*/ 1326 w 1326"/>
                <a:gd name="T3" fmla="*/ 214 h 214"/>
                <a:gd name="T4" fmla="*/ 1118 w 1326"/>
                <a:gd name="T5" fmla="*/ 0 h 214"/>
                <a:gd name="T6" fmla="*/ 0 w 1326"/>
                <a:gd name="T7" fmla="*/ 0 h 214"/>
                <a:gd name="T8" fmla="*/ 0 w 1326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6" h="214">
                  <a:moveTo>
                    <a:pt x="0" y="214"/>
                  </a:moveTo>
                  <a:lnTo>
                    <a:pt x="1326" y="214"/>
                  </a:lnTo>
                  <a:lnTo>
                    <a:pt x="1118" y="0"/>
                  </a:lnTo>
                  <a:lnTo>
                    <a:pt x="0" y="0"/>
                  </a:lnTo>
                  <a:lnTo>
                    <a:pt x="0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grpSp>
        <p:nvGrpSpPr>
          <p:cNvPr id="2086" name="Grup 2085"/>
          <p:cNvGrpSpPr/>
          <p:nvPr/>
        </p:nvGrpSpPr>
        <p:grpSpPr>
          <a:xfrm>
            <a:off x="6185745" y="978836"/>
            <a:ext cx="3172151" cy="1260000"/>
            <a:chOff x="2791651" y="715030"/>
            <a:chExt cx="3172151" cy="1260000"/>
          </a:xfrm>
        </p:grpSpPr>
        <p:sp>
          <p:nvSpPr>
            <p:cNvPr id="5" name="Oval 5"/>
            <p:cNvSpPr>
              <a:spLocks noChangeArrowheads="1"/>
            </p:cNvSpPr>
            <p:nvPr/>
          </p:nvSpPr>
          <p:spPr bwMode="auto">
            <a:xfrm>
              <a:off x="3747726" y="715030"/>
              <a:ext cx="1260000" cy="1260000"/>
            </a:xfrm>
            <a:prstGeom prst="ellipse">
              <a:avLst/>
            </a:prstGeom>
            <a:noFill/>
            <a:ln w="120650" cap="flat">
              <a:solidFill>
                <a:srgbClr val="EDEDE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79" name="Metin kutusu 78"/>
            <p:cNvSpPr txBox="1"/>
            <p:nvPr/>
          </p:nvSpPr>
          <p:spPr>
            <a:xfrm>
              <a:off x="2791651" y="989817"/>
              <a:ext cx="3172151" cy="70788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tr-TR" sz="2000" b="1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Okul tuvaletleri kirli ise</a:t>
              </a:r>
            </a:p>
            <a:p>
              <a:pPr algn="ctr"/>
              <a:r>
                <a:rPr lang="tr-TR" sz="2000" b="1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öğretmenlerinize bilgi verin!</a:t>
              </a:r>
            </a:p>
          </p:txBody>
        </p:sp>
      </p:grpSp>
      <p:grpSp>
        <p:nvGrpSpPr>
          <p:cNvPr id="2088" name="Grup 2087"/>
          <p:cNvGrpSpPr/>
          <p:nvPr/>
        </p:nvGrpSpPr>
        <p:grpSpPr>
          <a:xfrm>
            <a:off x="2941692" y="688155"/>
            <a:ext cx="3040449" cy="1260000"/>
            <a:chOff x="6552148" y="1150253"/>
            <a:chExt cx="3040449" cy="1260000"/>
          </a:xfrm>
        </p:grpSpPr>
        <p:sp>
          <p:nvSpPr>
            <p:cNvPr id="103" name="Oval 5"/>
            <p:cNvSpPr>
              <a:spLocks noChangeArrowheads="1"/>
            </p:cNvSpPr>
            <p:nvPr/>
          </p:nvSpPr>
          <p:spPr bwMode="auto">
            <a:xfrm>
              <a:off x="7442372" y="1150253"/>
              <a:ext cx="1260000" cy="1260000"/>
            </a:xfrm>
            <a:prstGeom prst="ellipse">
              <a:avLst/>
            </a:prstGeom>
            <a:noFill/>
            <a:ln w="120650" cap="flat">
              <a:solidFill>
                <a:srgbClr val="EDEDE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3" name="Metin kutusu 82"/>
            <p:cNvSpPr txBox="1"/>
            <p:nvPr/>
          </p:nvSpPr>
          <p:spPr>
            <a:xfrm>
              <a:off x="6552148" y="1426310"/>
              <a:ext cx="3040449" cy="70788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tr-TR" sz="2000" b="1" dirty="0">
                  <a:solidFill>
                    <a:srgbClr val="FAB529"/>
                  </a:solidFill>
                </a:rPr>
                <a:t>Okulda sıranızı ve</a:t>
              </a:r>
            </a:p>
            <a:p>
              <a:pPr algn="ctr"/>
              <a:r>
                <a:rPr lang="tr-TR" sz="2000" b="1" dirty="0">
                  <a:solidFill>
                    <a:srgbClr val="FAB529"/>
                  </a:solidFill>
                </a:rPr>
                <a:t>sıranızın altını temiz tutun!</a:t>
              </a:r>
            </a:p>
          </p:txBody>
        </p:sp>
      </p:grpSp>
      <p:grpSp>
        <p:nvGrpSpPr>
          <p:cNvPr id="2105" name="Grup 2104"/>
          <p:cNvGrpSpPr/>
          <p:nvPr/>
        </p:nvGrpSpPr>
        <p:grpSpPr>
          <a:xfrm>
            <a:off x="7944057" y="2724621"/>
            <a:ext cx="1592680" cy="1260000"/>
            <a:chOff x="1596340" y="2040757"/>
            <a:chExt cx="1592680" cy="1260000"/>
          </a:xfrm>
        </p:grpSpPr>
        <p:sp>
          <p:nvSpPr>
            <p:cNvPr id="101" name="Oval 5"/>
            <p:cNvSpPr>
              <a:spLocks noChangeArrowheads="1"/>
            </p:cNvSpPr>
            <p:nvPr/>
          </p:nvSpPr>
          <p:spPr bwMode="auto">
            <a:xfrm>
              <a:off x="1764187" y="2040757"/>
              <a:ext cx="1260000" cy="1260000"/>
            </a:xfrm>
            <a:prstGeom prst="ellipse">
              <a:avLst/>
            </a:prstGeom>
            <a:noFill/>
            <a:ln w="120650" cap="flat">
              <a:solidFill>
                <a:srgbClr val="EDEDE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6" name="Metin kutusu 85"/>
            <p:cNvSpPr txBox="1"/>
            <p:nvPr/>
          </p:nvSpPr>
          <p:spPr>
            <a:xfrm>
              <a:off x="1596340" y="2310676"/>
              <a:ext cx="1592680" cy="70788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nn-NO" sz="2000" b="1" dirty="0">
                  <a:solidFill>
                    <a:srgbClr val="FAB529"/>
                  </a:solidFill>
                </a:rPr>
                <a:t>Evinizi sık sık</a:t>
              </a:r>
            </a:p>
            <a:p>
              <a:pPr algn="ctr"/>
              <a:r>
                <a:rPr lang="nn-NO" sz="2000" b="1" dirty="0">
                  <a:solidFill>
                    <a:srgbClr val="FAB529"/>
                  </a:solidFill>
                </a:rPr>
                <a:t>havalandırın!</a:t>
              </a:r>
              <a:endParaRPr lang="tr-TR" sz="2000" b="1" dirty="0">
                <a:solidFill>
                  <a:srgbClr val="FAB529"/>
                </a:solidFill>
              </a:endParaRPr>
            </a:p>
          </p:txBody>
        </p:sp>
      </p:grpSp>
      <p:grpSp>
        <p:nvGrpSpPr>
          <p:cNvPr id="2101" name="Grup 2100"/>
          <p:cNvGrpSpPr/>
          <p:nvPr/>
        </p:nvGrpSpPr>
        <p:grpSpPr>
          <a:xfrm>
            <a:off x="2543175" y="3708226"/>
            <a:ext cx="2792816" cy="1260000"/>
            <a:chOff x="5172154" y="3970825"/>
            <a:chExt cx="2792816" cy="1260000"/>
          </a:xfrm>
        </p:grpSpPr>
        <p:sp>
          <p:nvSpPr>
            <p:cNvPr id="106" name="Oval 5"/>
            <p:cNvSpPr>
              <a:spLocks noChangeArrowheads="1"/>
            </p:cNvSpPr>
            <p:nvPr/>
          </p:nvSpPr>
          <p:spPr bwMode="auto">
            <a:xfrm>
              <a:off x="5938562" y="3970825"/>
              <a:ext cx="1260000" cy="1260000"/>
            </a:xfrm>
            <a:prstGeom prst="ellipse">
              <a:avLst/>
            </a:prstGeom>
            <a:noFill/>
            <a:ln w="120650" cap="flat">
              <a:solidFill>
                <a:srgbClr val="EDEDE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9" name="Metin kutusu 88"/>
            <p:cNvSpPr txBox="1"/>
            <p:nvPr/>
          </p:nvSpPr>
          <p:spPr>
            <a:xfrm>
              <a:off x="5172154" y="4251463"/>
              <a:ext cx="2792816" cy="70788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tr-TR" sz="2000" b="1" dirty="0">
                  <a:solidFill>
                    <a:srgbClr val="FAB529"/>
                  </a:solidFill>
                </a:rPr>
                <a:t>Çevrede görünen çöpleri</a:t>
              </a:r>
            </a:p>
            <a:p>
              <a:pPr algn="ctr"/>
              <a:r>
                <a:rPr lang="tr-TR" sz="2000" b="1" dirty="0">
                  <a:solidFill>
                    <a:srgbClr val="FAB529"/>
                  </a:solidFill>
                </a:rPr>
                <a:t>alıp çöp kutusuna atın!</a:t>
              </a:r>
            </a:p>
          </p:txBody>
        </p:sp>
      </p:grpSp>
      <p:grpSp>
        <p:nvGrpSpPr>
          <p:cNvPr id="2102" name="Grup 2101"/>
          <p:cNvGrpSpPr/>
          <p:nvPr/>
        </p:nvGrpSpPr>
        <p:grpSpPr>
          <a:xfrm>
            <a:off x="4500813" y="2390154"/>
            <a:ext cx="2511200" cy="1260000"/>
            <a:chOff x="4372383" y="2491512"/>
            <a:chExt cx="2511200" cy="1260000"/>
          </a:xfrm>
        </p:grpSpPr>
        <p:sp>
          <p:nvSpPr>
            <p:cNvPr id="102" name="Oval 5"/>
            <p:cNvSpPr>
              <a:spLocks noChangeArrowheads="1"/>
            </p:cNvSpPr>
            <p:nvPr/>
          </p:nvSpPr>
          <p:spPr bwMode="auto">
            <a:xfrm>
              <a:off x="4997983" y="2491512"/>
              <a:ext cx="1260000" cy="1260000"/>
            </a:xfrm>
            <a:prstGeom prst="ellipse">
              <a:avLst/>
            </a:prstGeom>
            <a:noFill/>
            <a:ln w="120650" cap="flat">
              <a:solidFill>
                <a:srgbClr val="EDEDE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2" name="Metin kutusu 91"/>
            <p:cNvSpPr txBox="1"/>
            <p:nvPr/>
          </p:nvSpPr>
          <p:spPr>
            <a:xfrm>
              <a:off x="4372383" y="2767569"/>
              <a:ext cx="2511200" cy="70788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tr-TR" sz="2000" b="1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Teneffüslerde</a:t>
              </a:r>
            </a:p>
            <a:p>
              <a:pPr algn="ctr"/>
              <a:r>
                <a:rPr lang="tr-TR" sz="2000" b="1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sınıfınızı havalandırın!</a:t>
              </a:r>
            </a:p>
          </p:txBody>
        </p:sp>
      </p:grpSp>
      <p:grpSp>
        <p:nvGrpSpPr>
          <p:cNvPr id="2091" name="Grup 2090"/>
          <p:cNvGrpSpPr/>
          <p:nvPr/>
        </p:nvGrpSpPr>
        <p:grpSpPr>
          <a:xfrm>
            <a:off x="1257563" y="2076845"/>
            <a:ext cx="2886559" cy="1260000"/>
            <a:chOff x="7871260" y="2738500"/>
            <a:chExt cx="2886559" cy="1260000"/>
          </a:xfrm>
        </p:grpSpPr>
        <p:sp>
          <p:nvSpPr>
            <p:cNvPr id="105" name="Oval 5"/>
            <p:cNvSpPr>
              <a:spLocks noChangeArrowheads="1"/>
            </p:cNvSpPr>
            <p:nvPr/>
          </p:nvSpPr>
          <p:spPr bwMode="auto">
            <a:xfrm>
              <a:off x="8684540" y="2738500"/>
              <a:ext cx="1260000" cy="1260000"/>
            </a:xfrm>
            <a:prstGeom prst="ellipse">
              <a:avLst/>
            </a:prstGeom>
            <a:noFill/>
            <a:ln w="120650" cap="flat">
              <a:solidFill>
                <a:srgbClr val="EDEDE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5" name="Metin kutusu 94"/>
            <p:cNvSpPr txBox="1"/>
            <p:nvPr/>
          </p:nvSpPr>
          <p:spPr>
            <a:xfrm>
              <a:off x="7871260" y="3018562"/>
              <a:ext cx="2886559" cy="70788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tr-TR" sz="2000" b="1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Okul tuvalet</a:t>
              </a:r>
            </a:p>
            <a:p>
              <a:pPr algn="ctr"/>
              <a:r>
                <a:rPr lang="tr-TR" sz="2000" b="1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musluğundan su içmeyin!</a:t>
              </a:r>
            </a:p>
          </p:txBody>
        </p:sp>
      </p:grpSp>
      <p:grpSp>
        <p:nvGrpSpPr>
          <p:cNvPr id="2104" name="Grup 2103"/>
          <p:cNvGrpSpPr/>
          <p:nvPr/>
        </p:nvGrpSpPr>
        <p:grpSpPr>
          <a:xfrm>
            <a:off x="6454655" y="3994624"/>
            <a:ext cx="1657249" cy="1260000"/>
            <a:chOff x="2356221" y="3744120"/>
            <a:chExt cx="1657249" cy="1260000"/>
          </a:xfrm>
        </p:grpSpPr>
        <p:sp>
          <p:nvSpPr>
            <p:cNvPr id="104" name="Oval 5"/>
            <p:cNvSpPr>
              <a:spLocks noChangeArrowheads="1"/>
            </p:cNvSpPr>
            <p:nvPr/>
          </p:nvSpPr>
          <p:spPr bwMode="auto">
            <a:xfrm>
              <a:off x="2554845" y="3744120"/>
              <a:ext cx="1260000" cy="1260000"/>
            </a:xfrm>
            <a:prstGeom prst="ellipse">
              <a:avLst/>
            </a:prstGeom>
            <a:noFill/>
            <a:ln w="120650" cap="flat">
              <a:solidFill>
                <a:srgbClr val="EDEDE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6" name="Metin kutusu 95"/>
            <p:cNvSpPr txBox="1"/>
            <p:nvPr/>
          </p:nvSpPr>
          <p:spPr>
            <a:xfrm>
              <a:off x="2356221" y="4021569"/>
              <a:ext cx="1657249" cy="70788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tr-TR" sz="2000" b="1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Çevrenize çöp</a:t>
              </a:r>
            </a:p>
            <a:p>
              <a:pPr algn="ctr"/>
              <a:r>
                <a:rPr lang="tr-TR" sz="2000" b="1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atmayın!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59635712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0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250" fill="hold"/>
                                        <p:tgtEl>
                                          <p:spTgt spid="208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250" fill="hold"/>
                                        <p:tgtEl>
                                          <p:spTgt spid="208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" dur="250"/>
                                        <p:tgtEl>
                                          <p:spTgt spid="20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750"/>
                            </p:stCondLst>
                            <p:childTnLst>
                              <p:par>
                                <p:cTn id="1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250"/>
                                        <p:tgtEl>
                                          <p:spTgt spid="20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000"/>
                            </p:stCondLst>
                            <p:childTnLst>
                              <p:par>
                                <p:cTn id="23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250" fill="hold"/>
                                        <p:tgtEl>
                                          <p:spTgt spid="208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250" fill="hold"/>
                                        <p:tgtEl>
                                          <p:spTgt spid="208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250"/>
                                        <p:tgtEl>
                                          <p:spTgt spid="20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250"/>
                            </p:stCondLst>
                            <p:childTnLst>
                              <p:par>
                                <p:cTn id="29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250" fill="hold"/>
                                        <p:tgtEl>
                                          <p:spTgt spid="210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250" fill="hold"/>
                                        <p:tgtEl>
                                          <p:spTgt spid="210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250"/>
                                        <p:tgtEl>
                                          <p:spTgt spid="2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1500"/>
                            </p:stCondLst>
                            <p:childTnLst>
                              <p:par>
                                <p:cTn id="35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250" fill="hold"/>
                                        <p:tgtEl>
                                          <p:spTgt spid="210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250" fill="hold"/>
                                        <p:tgtEl>
                                          <p:spTgt spid="210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" dur="250"/>
                                        <p:tgtEl>
                                          <p:spTgt spid="2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1750"/>
                            </p:stCondLst>
                            <p:childTnLst>
                              <p:par>
                                <p:cTn id="41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" dur="250" fill="hold"/>
                                        <p:tgtEl>
                                          <p:spTgt spid="210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250" fill="hold"/>
                                        <p:tgtEl>
                                          <p:spTgt spid="210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5" dur="250"/>
                                        <p:tgtEl>
                                          <p:spTgt spid="2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2000"/>
                            </p:stCondLst>
                            <p:childTnLst>
                              <p:par>
                                <p:cTn id="47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9" dur="250" fill="hold"/>
                                        <p:tgtEl>
                                          <p:spTgt spid="210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250" fill="hold"/>
                                        <p:tgtEl>
                                          <p:spTgt spid="210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1" dur="250"/>
                                        <p:tgtEl>
                                          <p:spTgt spid="2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Resim 1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6351" y="0"/>
            <a:ext cx="12201525" cy="6858000"/>
          </a:xfrm>
          <a:prstGeom prst="rect">
            <a:avLst/>
          </a:prstGeom>
        </p:spPr>
      </p:pic>
      <p:sp>
        <p:nvSpPr>
          <p:cNvPr id="84" name="Dikdörtgen 83"/>
          <p:cNvSpPr/>
          <p:nvPr/>
        </p:nvSpPr>
        <p:spPr>
          <a:xfrm>
            <a:off x="-6350" y="-11633"/>
            <a:ext cx="12198350" cy="6869633"/>
          </a:xfrm>
          <a:prstGeom prst="rect">
            <a:avLst/>
          </a:prstGeom>
          <a:solidFill>
            <a:schemeClr val="bg1">
              <a:alpha val="7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579" y="5567966"/>
                <a:ext cx="495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>
                    <a:solidFill>
                      <a:srgbClr val="B2B2B2"/>
                    </a:solidFill>
                  </a:rPr>
                  <a:t>41</a:t>
                </a:r>
              </a:p>
            </p:txBody>
          </p:sp>
        </p:grpSp>
      </p:grpSp>
      <p:grpSp>
        <p:nvGrpSpPr>
          <p:cNvPr id="2096" name="Grup 2095"/>
          <p:cNvGrpSpPr/>
          <p:nvPr/>
        </p:nvGrpSpPr>
        <p:grpSpPr>
          <a:xfrm>
            <a:off x="-6350" y="0"/>
            <a:ext cx="12201525" cy="339725"/>
            <a:chOff x="-6350" y="0"/>
            <a:chExt cx="12201525" cy="339725"/>
          </a:xfrm>
        </p:grpSpPr>
        <p:sp>
          <p:nvSpPr>
            <p:cNvPr id="2094" name="Freeform 70"/>
            <p:cNvSpPr>
              <a:spLocks/>
            </p:cNvSpPr>
            <p:nvPr/>
          </p:nvSpPr>
          <p:spPr bwMode="auto">
            <a:xfrm>
              <a:off x="1812925" y="0"/>
              <a:ext cx="10382250" cy="339725"/>
            </a:xfrm>
            <a:custGeom>
              <a:avLst/>
              <a:gdLst>
                <a:gd name="T0" fmla="*/ 207 w 6540"/>
                <a:gd name="T1" fmla="*/ 214 h 214"/>
                <a:gd name="T2" fmla="*/ 6540 w 6540"/>
                <a:gd name="T3" fmla="*/ 214 h 214"/>
                <a:gd name="T4" fmla="*/ 6540 w 6540"/>
                <a:gd name="T5" fmla="*/ 0 h 214"/>
                <a:gd name="T6" fmla="*/ 0 w 6540"/>
                <a:gd name="T7" fmla="*/ 0 h 214"/>
                <a:gd name="T8" fmla="*/ 207 w 6540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40" h="214">
                  <a:moveTo>
                    <a:pt x="207" y="214"/>
                  </a:moveTo>
                  <a:lnTo>
                    <a:pt x="6540" y="214"/>
                  </a:lnTo>
                  <a:lnTo>
                    <a:pt x="6540" y="0"/>
                  </a:lnTo>
                  <a:lnTo>
                    <a:pt x="0" y="0"/>
                  </a:lnTo>
                  <a:lnTo>
                    <a:pt x="207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5" name="Freeform 71"/>
            <p:cNvSpPr>
              <a:spLocks/>
            </p:cNvSpPr>
            <p:nvPr/>
          </p:nvSpPr>
          <p:spPr bwMode="auto">
            <a:xfrm>
              <a:off x="-6350" y="0"/>
              <a:ext cx="2105025" cy="339725"/>
            </a:xfrm>
            <a:custGeom>
              <a:avLst/>
              <a:gdLst>
                <a:gd name="T0" fmla="*/ 0 w 1326"/>
                <a:gd name="T1" fmla="*/ 214 h 214"/>
                <a:gd name="T2" fmla="*/ 1326 w 1326"/>
                <a:gd name="T3" fmla="*/ 214 h 214"/>
                <a:gd name="T4" fmla="*/ 1118 w 1326"/>
                <a:gd name="T5" fmla="*/ 0 h 214"/>
                <a:gd name="T6" fmla="*/ 0 w 1326"/>
                <a:gd name="T7" fmla="*/ 0 h 214"/>
                <a:gd name="T8" fmla="*/ 0 w 1326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6" h="214">
                  <a:moveTo>
                    <a:pt x="0" y="214"/>
                  </a:moveTo>
                  <a:lnTo>
                    <a:pt x="1326" y="214"/>
                  </a:lnTo>
                  <a:lnTo>
                    <a:pt x="1118" y="0"/>
                  </a:lnTo>
                  <a:lnTo>
                    <a:pt x="0" y="0"/>
                  </a:lnTo>
                  <a:lnTo>
                    <a:pt x="0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grpSp>
        <p:nvGrpSpPr>
          <p:cNvPr id="2110" name="Grup 2109"/>
          <p:cNvGrpSpPr/>
          <p:nvPr/>
        </p:nvGrpSpPr>
        <p:grpSpPr>
          <a:xfrm>
            <a:off x="652463" y="555625"/>
            <a:ext cx="204788" cy="4140000"/>
            <a:chOff x="852487" y="555625"/>
            <a:chExt cx="204788" cy="4140000"/>
          </a:xfrm>
        </p:grpSpPr>
        <p:sp>
          <p:nvSpPr>
            <p:cNvPr id="2100" name="Line 75"/>
            <p:cNvSpPr>
              <a:spLocks noChangeShapeType="1"/>
            </p:cNvSpPr>
            <p:nvPr/>
          </p:nvSpPr>
          <p:spPr bwMode="auto">
            <a:xfrm>
              <a:off x="954882" y="555625"/>
              <a:ext cx="0" cy="414000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101" name="Oval 76"/>
            <p:cNvSpPr>
              <a:spLocks noChangeArrowheads="1"/>
            </p:cNvSpPr>
            <p:nvPr/>
          </p:nvSpPr>
          <p:spPr bwMode="auto">
            <a:xfrm>
              <a:off x="852487" y="890535"/>
              <a:ext cx="204788" cy="195263"/>
            </a:xfrm>
            <a:prstGeom prst="ellipse">
              <a:avLst/>
            </a:prstGeom>
            <a:solidFill>
              <a:srgbClr val="FFFFFF"/>
            </a:solidFill>
            <a:ln w="61913" cap="flat">
              <a:solidFill>
                <a:srgbClr val="DADADA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2103" name="Metin kutusu 2102"/>
          <p:cNvSpPr txBox="1"/>
          <p:nvPr/>
        </p:nvSpPr>
        <p:spPr>
          <a:xfrm>
            <a:off x="908051" y="568325"/>
            <a:ext cx="9056133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b="1" dirty="0">
                <a:solidFill>
                  <a:srgbClr val="231F20"/>
                </a:solidFill>
              </a:rPr>
              <a:t>Öneri 4: </a:t>
            </a:r>
            <a:r>
              <a:rPr lang="tr-TR" sz="4800" b="1" dirty="0">
                <a:solidFill>
                  <a:srgbClr val="EE742F"/>
                </a:solidFill>
              </a:rPr>
              <a:t>Hareketli Olun, Spor Yapın</a:t>
            </a:r>
          </a:p>
        </p:txBody>
      </p:sp>
      <p:sp>
        <p:nvSpPr>
          <p:cNvPr id="2111" name="Metin kutusu 2110"/>
          <p:cNvSpPr txBox="1"/>
          <p:nvPr/>
        </p:nvSpPr>
        <p:spPr>
          <a:xfrm>
            <a:off x="944915" y="1756510"/>
            <a:ext cx="6936001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20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Beslenme ile aldığımız enerji, gün içinde harcanandan fazlaysa</a:t>
            </a:r>
          </a:p>
          <a:p>
            <a:r>
              <a:rPr lang="tr-TR" sz="20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bu fazla enerji vücut tarafından yağa dönüştürülerek depolanır. </a:t>
            </a:r>
          </a:p>
        </p:txBody>
      </p:sp>
      <p:sp>
        <p:nvSpPr>
          <p:cNvPr id="78" name="Metin kutusu 77"/>
          <p:cNvSpPr txBox="1"/>
          <p:nvPr/>
        </p:nvSpPr>
        <p:spPr>
          <a:xfrm>
            <a:off x="944915" y="2616738"/>
            <a:ext cx="510306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Bu yağ deposu da çeşitli hastalıklara davetiye çıkarır. </a:t>
            </a:r>
          </a:p>
        </p:txBody>
      </p:sp>
      <p:sp>
        <p:nvSpPr>
          <p:cNvPr id="79" name="Metin kutusu 78"/>
          <p:cNvSpPr txBox="1"/>
          <p:nvPr/>
        </p:nvSpPr>
        <p:spPr>
          <a:xfrm>
            <a:off x="944915" y="3161126"/>
            <a:ext cx="5964646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Oysa düzenli fiziksel aktivitenin ve egzersizin sağlıklı yaşamaya</a:t>
            </a:r>
          </a:p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doğrudan ve dolaylı birçok katkısı vardır.</a:t>
            </a:r>
          </a:p>
        </p:txBody>
      </p:sp>
      <p:sp>
        <p:nvSpPr>
          <p:cNvPr id="4" name="AutoShape 3"/>
          <p:cNvSpPr>
            <a:spLocks noChangeAspect="1" noChangeArrowheads="1" noTextEdit="1"/>
          </p:cNvSpPr>
          <p:nvPr/>
        </p:nvSpPr>
        <p:spPr bwMode="auto">
          <a:xfrm>
            <a:off x="960438" y="2438400"/>
            <a:ext cx="179387" cy="22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5" name="Line 5"/>
          <p:cNvSpPr>
            <a:spLocks noChangeShapeType="1"/>
          </p:cNvSpPr>
          <p:nvPr/>
        </p:nvSpPr>
        <p:spPr bwMode="auto">
          <a:xfrm>
            <a:off x="759102" y="2821382"/>
            <a:ext cx="179387" cy="0"/>
          </a:xfrm>
          <a:prstGeom prst="line">
            <a:avLst/>
          </a:prstGeom>
          <a:noFill/>
          <a:ln w="15875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7" name="Line 5"/>
          <p:cNvSpPr>
            <a:spLocks noChangeShapeType="1"/>
          </p:cNvSpPr>
          <p:nvPr/>
        </p:nvSpPr>
        <p:spPr bwMode="auto">
          <a:xfrm>
            <a:off x="753646" y="3348972"/>
            <a:ext cx="179387" cy="0"/>
          </a:xfrm>
          <a:prstGeom prst="line">
            <a:avLst/>
          </a:prstGeom>
          <a:noFill/>
          <a:ln w="15875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314524160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0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21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21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21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25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5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000"/>
                            </p:stCondLst>
                            <p:childTnLst>
                              <p:par>
                                <p:cTn id="2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250"/>
                            </p:stCondLst>
                            <p:childTnLst>
                              <p:par>
                                <p:cTn id="2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250"/>
                                        <p:tgtEl>
                                          <p:spTgt spid="2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1500"/>
                            </p:stCondLst>
                            <p:childTnLst>
                              <p:par>
                                <p:cTn id="3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25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1750"/>
                            </p:stCondLst>
                            <p:childTnLst>
                              <p:par>
                                <p:cTn id="3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25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2111" grpId="0"/>
      <p:bldP spid="78" grpId="0"/>
      <p:bldP spid="79" grpId="0"/>
      <p:bldP spid="5" grpId="0" animBg="1"/>
      <p:bldP spid="87" grpId="0" animBg="1"/>
    </p:bld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579" y="5567966"/>
                <a:ext cx="495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>
                    <a:solidFill>
                      <a:srgbClr val="B2B2B2"/>
                    </a:solidFill>
                  </a:rPr>
                  <a:t>42</a:t>
                </a:r>
              </a:p>
            </p:txBody>
          </p:sp>
        </p:grpSp>
      </p:grpSp>
      <p:grpSp>
        <p:nvGrpSpPr>
          <p:cNvPr id="2096" name="Grup 2095"/>
          <p:cNvGrpSpPr/>
          <p:nvPr/>
        </p:nvGrpSpPr>
        <p:grpSpPr>
          <a:xfrm>
            <a:off x="-6350" y="0"/>
            <a:ext cx="12201525" cy="339725"/>
            <a:chOff x="-6350" y="0"/>
            <a:chExt cx="12201525" cy="339725"/>
          </a:xfrm>
        </p:grpSpPr>
        <p:sp>
          <p:nvSpPr>
            <p:cNvPr id="2094" name="Freeform 70"/>
            <p:cNvSpPr>
              <a:spLocks/>
            </p:cNvSpPr>
            <p:nvPr/>
          </p:nvSpPr>
          <p:spPr bwMode="auto">
            <a:xfrm>
              <a:off x="1812925" y="0"/>
              <a:ext cx="10382250" cy="339725"/>
            </a:xfrm>
            <a:custGeom>
              <a:avLst/>
              <a:gdLst>
                <a:gd name="T0" fmla="*/ 207 w 6540"/>
                <a:gd name="T1" fmla="*/ 214 h 214"/>
                <a:gd name="T2" fmla="*/ 6540 w 6540"/>
                <a:gd name="T3" fmla="*/ 214 h 214"/>
                <a:gd name="T4" fmla="*/ 6540 w 6540"/>
                <a:gd name="T5" fmla="*/ 0 h 214"/>
                <a:gd name="T6" fmla="*/ 0 w 6540"/>
                <a:gd name="T7" fmla="*/ 0 h 214"/>
                <a:gd name="T8" fmla="*/ 207 w 6540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40" h="214">
                  <a:moveTo>
                    <a:pt x="207" y="214"/>
                  </a:moveTo>
                  <a:lnTo>
                    <a:pt x="6540" y="214"/>
                  </a:lnTo>
                  <a:lnTo>
                    <a:pt x="6540" y="0"/>
                  </a:lnTo>
                  <a:lnTo>
                    <a:pt x="0" y="0"/>
                  </a:lnTo>
                  <a:lnTo>
                    <a:pt x="207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5" name="Freeform 71"/>
            <p:cNvSpPr>
              <a:spLocks/>
            </p:cNvSpPr>
            <p:nvPr/>
          </p:nvSpPr>
          <p:spPr bwMode="auto">
            <a:xfrm>
              <a:off x="-6350" y="0"/>
              <a:ext cx="2105025" cy="339725"/>
            </a:xfrm>
            <a:custGeom>
              <a:avLst/>
              <a:gdLst>
                <a:gd name="T0" fmla="*/ 0 w 1326"/>
                <a:gd name="T1" fmla="*/ 214 h 214"/>
                <a:gd name="T2" fmla="*/ 1326 w 1326"/>
                <a:gd name="T3" fmla="*/ 214 h 214"/>
                <a:gd name="T4" fmla="*/ 1118 w 1326"/>
                <a:gd name="T5" fmla="*/ 0 h 214"/>
                <a:gd name="T6" fmla="*/ 0 w 1326"/>
                <a:gd name="T7" fmla="*/ 0 h 214"/>
                <a:gd name="T8" fmla="*/ 0 w 1326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6" h="214">
                  <a:moveTo>
                    <a:pt x="0" y="214"/>
                  </a:moveTo>
                  <a:lnTo>
                    <a:pt x="1326" y="214"/>
                  </a:lnTo>
                  <a:lnTo>
                    <a:pt x="1118" y="0"/>
                  </a:lnTo>
                  <a:lnTo>
                    <a:pt x="0" y="0"/>
                  </a:lnTo>
                  <a:lnTo>
                    <a:pt x="0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2103" name="Metin kutusu 2102"/>
          <p:cNvSpPr txBox="1"/>
          <p:nvPr/>
        </p:nvSpPr>
        <p:spPr>
          <a:xfrm>
            <a:off x="652463" y="568325"/>
            <a:ext cx="446026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b="1" dirty="0">
                <a:solidFill>
                  <a:srgbClr val="FAB529"/>
                </a:solidFill>
              </a:rPr>
              <a:t>Sporun Faydaları</a:t>
            </a:r>
          </a:p>
        </p:txBody>
      </p:sp>
      <p:sp>
        <p:nvSpPr>
          <p:cNvPr id="2111" name="Metin kutusu 2110"/>
          <p:cNvSpPr txBox="1"/>
          <p:nvPr/>
        </p:nvSpPr>
        <p:spPr>
          <a:xfrm>
            <a:off x="1440096" y="1631236"/>
            <a:ext cx="4640501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28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Kalp ve damar sağlığımızın</a:t>
            </a:r>
          </a:p>
          <a:p>
            <a:r>
              <a:rPr lang="tr-TR" sz="28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iyileştirilmesine yardımcı olur.</a:t>
            </a:r>
          </a:p>
        </p:txBody>
      </p:sp>
      <p:sp>
        <p:nvSpPr>
          <p:cNvPr id="4" name="AutoShape 3"/>
          <p:cNvSpPr>
            <a:spLocks noChangeAspect="1" noChangeArrowheads="1" noTextEdit="1"/>
          </p:cNvSpPr>
          <p:nvPr/>
        </p:nvSpPr>
        <p:spPr bwMode="auto">
          <a:xfrm>
            <a:off x="960438" y="2438400"/>
            <a:ext cx="179387" cy="22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pic>
        <p:nvPicPr>
          <p:cNvPr id="2" name="Resim 1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52725" y="1782588"/>
            <a:ext cx="686250" cy="697500"/>
          </a:xfrm>
          <a:prstGeom prst="rect">
            <a:avLst/>
          </a:prstGeom>
        </p:spPr>
      </p:pic>
      <p:pic>
        <p:nvPicPr>
          <p:cNvPr id="3" name="Resim 2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7809758" y="914193"/>
            <a:ext cx="2583092" cy="4320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792214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0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750"/>
                            </p:stCondLst>
                            <p:childTnLst>
                              <p:par>
                                <p:cTn id="1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50"/>
                                        <p:tgtEl>
                                          <p:spTgt spid="2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250"/>
                            </p:stCondLst>
                            <p:childTnLst>
                              <p:par>
                                <p:cTn id="2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5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2111" grpId="0"/>
    </p:bld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Resim 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825540" y="914193"/>
            <a:ext cx="2551527" cy="4320000"/>
          </a:xfrm>
          <a:prstGeom prst="rect">
            <a:avLst/>
          </a:prstGeom>
        </p:spPr>
      </p:pic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579" y="5567966"/>
                <a:ext cx="495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>
                    <a:solidFill>
                      <a:srgbClr val="B2B2B2"/>
                    </a:solidFill>
                  </a:rPr>
                  <a:t>43</a:t>
                </a:r>
              </a:p>
            </p:txBody>
          </p:sp>
        </p:grpSp>
      </p:grpSp>
      <p:grpSp>
        <p:nvGrpSpPr>
          <p:cNvPr id="2096" name="Grup 2095"/>
          <p:cNvGrpSpPr/>
          <p:nvPr/>
        </p:nvGrpSpPr>
        <p:grpSpPr>
          <a:xfrm>
            <a:off x="-6350" y="0"/>
            <a:ext cx="12201525" cy="339725"/>
            <a:chOff x="-6350" y="0"/>
            <a:chExt cx="12201525" cy="339725"/>
          </a:xfrm>
        </p:grpSpPr>
        <p:sp>
          <p:nvSpPr>
            <p:cNvPr id="2094" name="Freeform 70"/>
            <p:cNvSpPr>
              <a:spLocks/>
            </p:cNvSpPr>
            <p:nvPr/>
          </p:nvSpPr>
          <p:spPr bwMode="auto">
            <a:xfrm>
              <a:off x="1812925" y="0"/>
              <a:ext cx="10382250" cy="339725"/>
            </a:xfrm>
            <a:custGeom>
              <a:avLst/>
              <a:gdLst>
                <a:gd name="T0" fmla="*/ 207 w 6540"/>
                <a:gd name="T1" fmla="*/ 214 h 214"/>
                <a:gd name="T2" fmla="*/ 6540 w 6540"/>
                <a:gd name="T3" fmla="*/ 214 h 214"/>
                <a:gd name="T4" fmla="*/ 6540 w 6540"/>
                <a:gd name="T5" fmla="*/ 0 h 214"/>
                <a:gd name="T6" fmla="*/ 0 w 6540"/>
                <a:gd name="T7" fmla="*/ 0 h 214"/>
                <a:gd name="T8" fmla="*/ 207 w 6540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40" h="214">
                  <a:moveTo>
                    <a:pt x="207" y="214"/>
                  </a:moveTo>
                  <a:lnTo>
                    <a:pt x="6540" y="214"/>
                  </a:lnTo>
                  <a:lnTo>
                    <a:pt x="6540" y="0"/>
                  </a:lnTo>
                  <a:lnTo>
                    <a:pt x="0" y="0"/>
                  </a:lnTo>
                  <a:lnTo>
                    <a:pt x="207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5" name="Freeform 71"/>
            <p:cNvSpPr>
              <a:spLocks/>
            </p:cNvSpPr>
            <p:nvPr/>
          </p:nvSpPr>
          <p:spPr bwMode="auto">
            <a:xfrm>
              <a:off x="-6350" y="0"/>
              <a:ext cx="2105025" cy="339725"/>
            </a:xfrm>
            <a:custGeom>
              <a:avLst/>
              <a:gdLst>
                <a:gd name="T0" fmla="*/ 0 w 1326"/>
                <a:gd name="T1" fmla="*/ 214 h 214"/>
                <a:gd name="T2" fmla="*/ 1326 w 1326"/>
                <a:gd name="T3" fmla="*/ 214 h 214"/>
                <a:gd name="T4" fmla="*/ 1118 w 1326"/>
                <a:gd name="T5" fmla="*/ 0 h 214"/>
                <a:gd name="T6" fmla="*/ 0 w 1326"/>
                <a:gd name="T7" fmla="*/ 0 h 214"/>
                <a:gd name="T8" fmla="*/ 0 w 1326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6" h="214">
                  <a:moveTo>
                    <a:pt x="0" y="214"/>
                  </a:moveTo>
                  <a:lnTo>
                    <a:pt x="1326" y="214"/>
                  </a:lnTo>
                  <a:lnTo>
                    <a:pt x="1118" y="0"/>
                  </a:lnTo>
                  <a:lnTo>
                    <a:pt x="0" y="0"/>
                  </a:lnTo>
                  <a:lnTo>
                    <a:pt x="0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2103" name="Metin kutusu 2102"/>
          <p:cNvSpPr txBox="1"/>
          <p:nvPr/>
        </p:nvSpPr>
        <p:spPr>
          <a:xfrm>
            <a:off x="652463" y="568325"/>
            <a:ext cx="446026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b="1" dirty="0">
                <a:solidFill>
                  <a:srgbClr val="FAB529"/>
                </a:solidFill>
              </a:rPr>
              <a:t>Sporun Faydaları</a:t>
            </a:r>
          </a:p>
        </p:txBody>
      </p:sp>
      <p:sp>
        <p:nvSpPr>
          <p:cNvPr id="2111" name="Metin kutusu 2110"/>
          <p:cNvSpPr txBox="1"/>
          <p:nvPr/>
        </p:nvSpPr>
        <p:spPr>
          <a:xfrm>
            <a:off x="1440096" y="1631236"/>
            <a:ext cx="3500125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28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Dokularımızın daha iyi</a:t>
            </a:r>
          </a:p>
          <a:p>
            <a:r>
              <a:rPr lang="tr-TR" sz="28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beslenmesini sağlar.</a:t>
            </a:r>
          </a:p>
        </p:txBody>
      </p:sp>
      <p:sp>
        <p:nvSpPr>
          <p:cNvPr id="4" name="AutoShape 3"/>
          <p:cNvSpPr>
            <a:spLocks noChangeAspect="1" noChangeArrowheads="1" noTextEdit="1"/>
          </p:cNvSpPr>
          <p:nvPr/>
        </p:nvSpPr>
        <p:spPr bwMode="auto">
          <a:xfrm>
            <a:off x="960438" y="2438400"/>
            <a:ext cx="179387" cy="22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pic>
        <p:nvPicPr>
          <p:cNvPr id="2" name="Resim 1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652725" y="1782588"/>
            <a:ext cx="686250" cy="6975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82877064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0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750"/>
                            </p:stCondLst>
                            <p:childTnLst>
                              <p:par>
                                <p:cTn id="1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50"/>
                                        <p:tgtEl>
                                          <p:spTgt spid="2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2111" grpId="0"/>
    </p:bld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Resim 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809758" y="914193"/>
            <a:ext cx="2583092" cy="4320000"/>
          </a:xfrm>
          <a:prstGeom prst="rect">
            <a:avLst/>
          </a:prstGeom>
        </p:spPr>
      </p:pic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579" y="5567966"/>
                <a:ext cx="495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>
                    <a:solidFill>
                      <a:srgbClr val="B2B2B2"/>
                    </a:solidFill>
                  </a:rPr>
                  <a:t>44</a:t>
                </a:r>
              </a:p>
            </p:txBody>
          </p:sp>
        </p:grpSp>
      </p:grpSp>
      <p:grpSp>
        <p:nvGrpSpPr>
          <p:cNvPr id="2096" name="Grup 2095"/>
          <p:cNvGrpSpPr/>
          <p:nvPr/>
        </p:nvGrpSpPr>
        <p:grpSpPr>
          <a:xfrm>
            <a:off x="-6350" y="0"/>
            <a:ext cx="12201525" cy="339725"/>
            <a:chOff x="-6350" y="0"/>
            <a:chExt cx="12201525" cy="339725"/>
          </a:xfrm>
        </p:grpSpPr>
        <p:sp>
          <p:nvSpPr>
            <p:cNvPr id="2094" name="Freeform 70"/>
            <p:cNvSpPr>
              <a:spLocks/>
            </p:cNvSpPr>
            <p:nvPr/>
          </p:nvSpPr>
          <p:spPr bwMode="auto">
            <a:xfrm>
              <a:off x="1812925" y="0"/>
              <a:ext cx="10382250" cy="339725"/>
            </a:xfrm>
            <a:custGeom>
              <a:avLst/>
              <a:gdLst>
                <a:gd name="T0" fmla="*/ 207 w 6540"/>
                <a:gd name="T1" fmla="*/ 214 h 214"/>
                <a:gd name="T2" fmla="*/ 6540 w 6540"/>
                <a:gd name="T3" fmla="*/ 214 h 214"/>
                <a:gd name="T4" fmla="*/ 6540 w 6540"/>
                <a:gd name="T5" fmla="*/ 0 h 214"/>
                <a:gd name="T6" fmla="*/ 0 w 6540"/>
                <a:gd name="T7" fmla="*/ 0 h 214"/>
                <a:gd name="T8" fmla="*/ 207 w 6540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40" h="214">
                  <a:moveTo>
                    <a:pt x="207" y="214"/>
                  </a:moveTo>
                  <a:lnTo>
                    <a:pt x="6540" y="214"/>
                  </a:lnTo>
                  <a:lnTo>
                    <a:pt x="6540" y="0"/>
                  </a:lnTo>
                  <a:lnTo>
                    <a:pt x="0" y="0"/>
                  </a:lnTo>
                  <a:lnTo>
                    <a:pt x="207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5" name="Freeform 71"/>
            <p:cNvSpPr>
              <a:spLocks/>
            </p:cNvSpPr>
            <p:nvPr/>
          </p:nvSpPr>
          <p:spPr bwMode="auto">
            <a:xfrm>
              <a:off x="-6350" y="0"/>
              <a:ext cx="2105025" cy="339725"/>
            </a:xfrm>
            <a:custGeom>
              <a:avLst/>
              <a:gdLst>
                <a:gd name="T0" fmla="*/ 0 w 1326"/>
                <a:gd name="T1" fmla="*/ 214 h 214"/>
                <a:gd name="T2" fmla="*/ 1326 w 1326"/>
                <a:gd name="T3" fmla="*/ 214 h 214"/>
                <a:gd name="T4" fmla="*/ 1118 w 1326"/>
                <a:gd name="T5" fmla="*/ 0 h 214"/>
                <a:gd name="T6" fmla="*/ 0 w 1326"/>
                <a:gd name="T7" fmla="*/ 0 h 214"/>
                <a:gd name="T8" fmla="*/ 0 w 1326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6" h="214">
                  <a:moveTo>
                    <a:pt x="0" y="214"/>
                  </a:moveTo>
                  <a:lnTo>
                    <a:pt x="1326" y="214"/>
                  </a:lnTo>
                  <a:lnTo>
                    <a:pt x="1118" y="0"/>
                  </a:lnTo>
                  <a:lnTo>
                    <a:pt x="0" y="0"/>
                  </a:lnTo>
                  <a:lnTo>
                    <a:pt x="0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2103" name="Metin kutusu 2102"/>
          <p:cNvSpPr txBox="1"/>
          <p:nvPr/>
        </p:nvSpPr>
        <p:spPr>
          <a:xfrm>
            <a:off x="652463" y="568325"/>
            <a:ext cx="446026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b="1" dirty="0">
                <a:solidFill>
                  <a:srgbClr val="FAB529"/>
                </a:solidFill>
              </a:rPr>
              <a:t>Sporun Faydaları</a:t>
            </a:r>
          </a:p>
        </p:txBody>
      </p:sp>
      <p:sp>
        <p:nvSpPr>
          <p:cNvPr id="2111" name="Metin kutusu 2110"/>
          <p:cNvSpPr txBox="1"/>
          <p:nvPr/>
        </p:nvSpPr>
        <p:spPr>
          <a:xfrm>
            <a:off x="1440096" y="1631236"/>
            <a:ext cx="3938707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28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Vücudumuzu güzelleştirir</a:t>
            </a:r>
          </a:p>
          <a:p>
            <a:r>
              <a:rPr lang="tr-TR" sz="28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ve zinde olmamızı sağlar.</a:t>
            </a:r>
          </a:p>
        </p:txBody>
      </p:sp>
      <p:sp>
        <p:nvSpPr>
          <p:cNvPr id="4" name="AutoShape 3"/>
          <p:cNvSpPr>
            <a:spLocks noChangeAspect="1" noChangeArrowheads="1" noTextEdit="1"/>
          </p:cNvSpPr>
          <p:nvPr/>
        </p:nvSpPr>
        <p:spPr bwMode="auto">
          <a:xfrm>
            <a:off x="960438" y="2438400"/>
            <a:ext cx="179387" cy="22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pic>
        <p:nvPicPr>
          <p:cNvPr id="2" name="Resim 1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652725" y="1782588"/>
            <a:ext cx="686250" cy="6975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6830551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0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750"/>
                            </p:stCondLst>
                            <p:childTnLst>
                              <p:par>
                                <p:cTn id="1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50"/>
                                        <p:tgtEl>
                                          <p:spTgt spid="2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2111" grpId="0"/>
    </p:bld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Resim 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809758" y="914193"/>
            <a:ext cx="2551527" cy="4320000"/>
          </a:xfrm>
          <a:prstGeom prst="rect">
            <a:avLst/>
          </a:prstGeom>
        </p:spPr>
      </p:pic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579" y="5567966"/>
                <a:ext cx="495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>
                    <a:solidFill>
                      <a:srgbClr val="B2B2B2"/>
                    </a:solidFill>
                  </a:rPr>
                  <a:t>45</a:t>
                </a:r>
              </a:p>
            </p:txBody>
          </p:sp>
        </p:grpSp>
      </p:grpSp>
      <p:grpSp>
        <p:nvGrpSpPr>
          <p:cNvPr id="2096" name="Grup 2095"/>
          <p:cNvGrpSpPr/>
          <p:nvPr/>
        </p:nvGrpSpPr>
        <p:grpSpPr>
          <a:xfrm>
            <a:off x="-6350" y="0"/>
            <a:ext cx="12201525" cy="339725"/>
            <a:chOff x="-6350" y="0"/>
            <a:chExt cx="12201525" cy="339725"/>
          </a:xfrm>
        </p:grpSpPr>
        <p:sp>
          <p:nvSpPr>
            <p:cNvPr id="2094" name="Freeform 70"/>
            <p:cNvSpPr>
              <a:spLocks/>
            </p:cNvSpPr>
            <p:nvPr/>
          </p:nvSpPr>
          <p:spPr bwMode="auto">
            <a:xfrm>
              <a:off x="1812925" y="0"/>
              <a:ext cx="10382250" cy="339725"/>
            </a:xfrm>
            <a:custGeom>
              <a:avLst/>
              <a:gdLst>
                <a:gd name="T0" fmla="*/ 207 w 6540"/>
                <a:gd name="T1" fmla="*/ 214 h 214"/>
                <a:gd name="T2" fmla="*/ 6540 w 6540"/>
                <a:gd name="T3" fmla="*/ 214 h 214"/>
                <a:gd name="T4" fmla="*/ 6540 w 6540"/>
                <a:gd name="T5" fmla="*/ 0 h 214"/>
                <a:gd name="T6" fmla="*/ 0 w 6540"/>
                <a:gd name="T7" fmla="*/ 0 h 214"/>
                <a:gd name="T8" fmla="*/ 207 w 6540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40" h="214">
                  <a:moveTo>
                    <a:pt x="207" y="214"/>
                  </a:moveTo>
                  <a:lnTo>
                    <a:pt x="6540" y="214"/>
                  </a:lnTo>
                  <a:lnTo>
                    <a:pt x="6540" y="0"/>
                  </a:lnTo>
                  <a:lnTo>
                    <a:pt x="0" y="0"/>
                  </a:lnTo>
                  <a:lnTo>
                    <a:pt x="207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5" name="Freeform 71"/>
            <p:cNvSpPr>
              <a:spLocks/>
            </p:cNvSpPr>
            <p:nvPr/>
          </p:nvSpPr>
          <p:spPr bwMode="auto">
            <a:xfrm>
              <a:off x="-6350" y="0"/>
              <a:ext cx="2105025" cy="339725"/>
            </a:xfrm>
            <a:custGeom>
              <a:avLst/>
              <a:gdLst>
                <a:gd name="T0" fmla="*/ 0 w 1326"/>
                <a:gd name="T1" fmla="*/ 214 h 214"/>
                <a:gd name="T2" fmla="*/ 1326 w 1326"/>
                <a:gd name="T3" fmla="*/ 214 h 214"/>
                <a:gd name="T4" fmla="*/ 1118 w 1326"/>
                <a:gd name="T5" fmla="*/ 0 h 214"/>
                <a:gd name="T6" fmla="*/ 0 w 1326"/>
                <a:gd name="T7" fmla="*/ 0 h 214"/>
                <a:gd name="T8" fmla="*/ 0 w 1326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6" h="214">
                  <a:moveTo>
                    <a:pt x="0" y="214"/>
                  </a:moveTo>
                  <a:lnTo>
                    <a:pt x="1326" y="214"/>
                  </a:lnTo>
                  <a:lnTo>
                    <a:pt x="1118" y="0"/>
                  </a:lnTo>
                  <a:lnTo>
                    <a:pt x="0" y="0"/>
                  </a:lnTo>
                  <a:lnTo>
                    <a:pt x="0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2103" name="Metin kutusu 2102"/>
          <p:cNvSpPr txBox="1"/>
          <p:nvPr/>
        </p:nvSpPr>
        <p:spPr>
          <a:xfrm>
            <a:off x="652463" y="568325"/>
            <a:ext cx="446026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b="1" dirty="0">
                <a:solidFill>
                  <a:srgbClr val="FAB529"/>
                </a:solidFill>
              </a:rPr>
              <a:t>Sporun Faydaları</a:t>
            </a:r>
          </a:p>
        </p:txBody>
      </p:sp>
      <p:sp>
        <p:nvSpPr>
          <p:cNvPr id="2111" name="Metin kutusu 2110"/>
          <p:cNvSpPr txBox="1"/>
          <p:nvPr/>
        </p:nvSpPr>
        <p:spPr>
          <a:xfrm>
            <a:off x="1440096" y="1631236"/>
            <a:ext cx="5417189" cy="18158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28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Doğru ve düzgün düşünme, iletişim</a:t>
            </a:r>
          </a:p>
          <a:p>
            <a:r>
              <a:rPr lang="tr-TR" sz="28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kurma, akılda tutma, yorumlama</a:t>
            </a:r>
          </a:p>
          <a:p>
            <a:r>
              <a:rPr lang="tr-TR" sz="28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ve karar verme gibi becerilerimizin</a:t>
            </a:r>
          </a:p>
          <a:p>
            <a:r>
              <a:rPr lang="tr-TR" sz="28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gelişimine katkı sağlar.</a:t>
            </a:r>
          </a:p>
        </p:txBody>
      </p:sp>
      <p:sp>
        <p:nvSpPr>
          <p:cNvPr id="4" name="AutoShape 3"/>
          <p:cNvSpPr>
            <a:spLocks noChangeAspect="1" noChangeArrowheads="1" noTextEdit="1"/>
          </p:cNvSpPr>
          <p:nvPr/>
        </p:nvSpPr>
        <p:spPr bwMode="auto">
          <a:xfrm>
            <a:off x="960438" y="2438400"/>
            <a:ext cx="179387" cy="22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pic>
        <p:nvPicPr>
          <p:cNvPr id="2" name="Resim 1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652725" y="1782588"/>
            <a:ext cx="686250" cy="6975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2763934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0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750"/>
                            </p:stCondLst>
                            <p:childTnLst>
                              <p:par>
                                <p:cTn id="1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50"/>
                                        <p:tgtEl>
                                          <p:spTgt spid="2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2111" grpId="0"/>
    </p:bld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Resim 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811725" y="930275"/>
            <a:ext cx="2583092" cy="4320000"/>
          </a:xfrm>
          <a:prstGeom prst="rect">
            <a:avLst/>
          </a:prstGeom>
        </p:spPr>
      </p:pic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579" y="5567966"/>
                <a:ext cx="495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>
                    <a:solidFill>
                      <a:srgbClr val="B2B2B2"/>
                    </a:solidFill>
                  </a:rPr>
                  <a:t>46</a:t>
                </a:r>
              </a:p>
            </p:txBody>
          </p:sp>
        </p:grpSp>
      </p:grpSp>
      <p:grpSp>
        <p:nvGrpSpPr>
          <p:cNvPr id="2096" name="Grup 2095"/>
          <p:cNvGrpSpPr/>
          <p:nvPr/>
        </p:nvGrpSpPr>
        <p:grpSpPr>
          <a:xfrm>
            <a:off x="-6350" y="0"/>
            <a:ext cx="12201525" cy="339725"/>
            <a:chOff x="-6350" y="0"/>
            <a:chExt cx="12201525" cy="339725"/>
          </a:xfrm>
        </p:grpSpPr>
        <p:sp>
          <p:nvSpPr>
            <p:cNvPr id="2094" name="Freeform 70"/>
            <p:cNvSpPr>
              <a:spLocks/>
            </p:cNvSpPr>
            <p:nvPr/>
          </p:nvSpPr>
          <p:spPr bwMode="auto">
            <a:xfrm>
              <a:off x="1812925" y="0"/>
              <a:ext cx="10382250" cy="339725"/>
            </a:xfrm>
            <a:custGeom>
              <a:avLst/>
              <a:gdLst>
                <a:gd name="T0" fmla="*/ 207 w 6540"/>
                <a:gd name="T1" fmla="*/ 214 h 214"/>
                <a:gd name="T2" fmla="*/ 6540 w 6540"/>
                <a:gd name="T3" fmla="*/ 214 h 214"/>
                <a:gd name="T4" fmla="*/ 6540 w 6540"/>
                <a:gd name="T5" fmla="*/ 0 h 214"/>
                <a:gd name="T6" fmla="*/ 0 w 6540"/>
                <a:gd name="T7" fmla="*/ 0 h 214"/>
                <a:gd name="T8" fmla="*/ 207 w 6540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40" h="214">
                  <a:moveTo>
                    <a:pt x="207" y="214"/>
                  </a:moveTo>
                  <a:lnTo>
                    <a:pt x="6540" y="214"/>
                  </a:lnTo>
                  <a:lnTo>
                    <a:pt x="6540" y="0"/>
                  </a:lnTo>
                  <a:lnTo>
                    <a:pt x="0" y="0"/>
                  </a:lnTo>
                  <a:lnTo>
                    <a:pt x="207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5" name="Freeform 71"/>
            <p:cNvSpPr>
              <a:spLocks/>
            </p:cNvSpPr>
            <p:nvPr/>
          </p:nvSpPr>
          <p:spPr bwMode="auto">
            <a:xfrm>
              <a:off x="-6350" y="0"/>
              <a:ext cx="2105025" cy="339725"/>
            </a:xfrm>
            <a:custGeom>
              <a:avLst/>
              <a:gdLst>
                <a:gd name="T0" fmla="*/ 0 w 1326"/>
                <a:gd name="T1" fmla="*/ 214 h 214"/>
                <a:gd name="T2" fmla="*/ 1326 w 1326"/>
                <a:gd name="T3" fmla="*/ 214 h 214"/>
                <a:gd name="T4" fmla="*/ 1118 w 1326"/>
                <a:gd name="T5" fmla="*/ 0 h 214"/>
                <a:gd name="T6" fmla="*/ 0 w 1326"/>
                <a:gd name="T7" fmla="*/ 0 h 214"/>
                <a:gd name="T8" fmla="*/ 0 w 1326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6" h="214">
                  <a:moveTo>
                    <a:pt x="0" y="214"/>
                  </a:moveTo>
                  <a:lnTo>
                    <a:pt x="1326" y="214"/>
                  </a:lnTo>
                  <a:lnTo>
                    <a:pt x="1118" y="0"/>
                  </a:lnTo>
                  <a:lnTo>
                    <a:pt x="0" y="0"/>
                  </a:lnTo>
                  <a:lnTo>
                    <a:pt x="0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2103" name="Metin kutusu 2102"/>
          <p:cNvSpPr txBox="1"/>
          <p:nvPr/>
        </p:nvSpPr>
        <p:spPr>
          <a:xfrm>
            <a:off x="652463" y="568325"/>
            <a:ext cx="446026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b="1" dirty="0">
                <a:solidFill>
                  <a:srgbClr val="FAB529"/>
                </a:solidFill>
              </a:rPr>
              <a:t>Sporun Faydaları</a:t>
            </a:r>
          </a:p>
        </p:txBody>
      </p:sp>
      <p:sp>
        <p:nvSpPr>
          <p:cNvPr id="2111" name="Metin kutusu 2110"/>
          <p:cNvSpPr txBox="1"/>
          <p:nvPr/>
        </p:nvSpPr>
        <p:spPr>
          <a:xfrm>
            <a:off x="1440096" y="1631236"/>
            <a:ext cx="5758436" cy="18158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28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Daha mutlu ve daha neşeli olmamıza,</a:t>
            </a:r>
          </a:p>
          <a:p>
            <a:r>
              <a:rPr lang="tr-TR" sz="28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yaşama sevincimizin yükselmesine</a:t>
            </a:r>
          </a:p>
          <a:p>
            <a:r>
              <a:rPr lang="tr-TR" sz="28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ve etrafa pozitif enerji yaymamıza</a:t>
            </a:r>
          </a:p>
          <a:p>
            <a:r>
              <a:rPr lang="tr-TR" sz="28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katkıda bulunur.</a:t>
            </a:r>
          </a:p>
        </p:txBody>
      </p:sp>
      <p:sp>
        <p:nvSpPr>
          <p:cNvPr id="4" name="AutoShape 3"/>
          <p:cNvSpPr>
            <a:spLocks noChangeAspect="1" noChangeArrowheads="1" noTextEdit="1"/>
          </p:cNvSpPr>
          <p:nvPr/>
        </p:nvSpPr>
        <p:spPr bwMode="auto">
          <a:xfrm>
            <a:off x="960438" y="2438400"/>
            <a:ext cx="179387" cy="22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pic>
        <p:nvPicPr>
          <p:cNvPr id="2" name="Resim 1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652725" y="1782588"/>
            <a:ext cx="686250" cy="6975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233167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0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750"/>
                            </p:stCondLst>
                            <p:childTnLst>
                              <p:par>
                                <p:cTn id="1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50"/>
                                        <p:tgtEl>
                                          <p:spTgt spid="2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2111" grpId="0"/>
    </p:bld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Resim 1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" y="0"/>
            <a:ext cx="12201524" cy="6858000"/>
          </a:xfrm>
          <a:prstGeom prst="rect">
            <a:avLst/>
          </a:prstGeom>
        </p:spPr>
      </p:pic>
      <p:sp>
        <p:nvSpPr>
          <p:cNvPr id="86" name="Dikdörtgen 85"/>
          <p:cNvSpPr/>
          <p:nvPr/>
        </p:nvSpPr>
        <p:spPr>
          <a:xfrm>
            <a:off x="-6350" y="-11633"/>
            <a:ext cx="12198350" cy="6869633"/>
          </a:xfrm>
          <a:prstGeom prst="rect">
            <a:avLst/>
          </a:prstGeom>
          <a:solidFill>
            <a:schemeClr val="bg1">
              <a:alpha val="7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579" y="5567966"/>
                <a:ext cx="495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>
                    <a:solidFill>
                      <a:srgbClr val="B2B2B2"/>
                    </a:solidFill>
                  </a:rPr>
                  <a:t>47</a:t>
                </a:r>
              </a:p>
            </p:txBody>
          </p:sp>
        </p:grpSp>
      </p:grpSp>
      <p:grpSp>
        <p:nvGrpSpPr>
          <p:cNvPr id="2096" name="Grup 2095"/>
          <p:cNvGrpSpPr/>
          <p:nvPr/>
        </p:nvGrpSpPr>
        <p:grpSpPr>
          <a:xfrm>
            <a:off x="-6350" y="0"/>
            <a:ext cx="12201525" cy="339725"/>
            <a:chOff x="-6350" y="0"/>
            <a:chExt cx="12201525" cy="339725"/>
          </a:xfrm>
        </p:grpSpPr>
        <p:sp>
          <p:nvSpPr>
            <p:cNvPr id="2094" name="Freeform 70"/>
            <p:cNvSpPr>
              <a:spLocks/>
            </p:cNvSpPr>
            <p:nvPr/>
          </p:nvSpPr>
          <p:spPr bwMode="auto">
            <a:xfrm>
              <a:off x="1812925" y="0"/>
              <a:ext cx="10382250" cy="339725"/>
            </a:xfrm>
            <a:custGeom>
              <a:avLst/>
              <a:gdLst>
                <a:gd name="T0" fmla="*/ 207 w 6540"/>
                <a:gd name="T1" fmla="*/ 214 h 214"/>
                <a:gd name="T2" fmla="*/ 6540 w 6540"/>
                <a:gd name="T3" fmla="*/ 214 h 214"/>
                <a:gd name="T4" fmla="*/ 6540 w 6540"/>
                <a:gd name="T5" fmla="*/ 0 h 214"/>
                <a:gd name="T6" fmla="*/ 0 w 6540"/>
                <a:gd name="T7" fmla="*/ 0 h 214"/>
                <a:gd name="T8" fmla="*/ 207 w 6540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40" h="214">
                  <a:moveTo>
                    <a:pt x="207" y="214"/>
                  </a:moveTo>
                  <a:lnTo>
                    <a:pt x="6540" y="214"/>
                  </a:lnTo>
                  <a:lnTo>
                    <a:pt x="6540" y="0"/>
                  </a:lnTo>
                  <a:lnTo>
                    <a:pt x="0" y="0"/>
                  </a:lnTo>
                  <a:lnTo>
                    <a:pt x="207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5" name="Freeform 71"/>
            <p:cNvSpPr>
              <a:spLocks/>
            </p:cNvSpPr>
            <p:nvPr/>
          </p:nvSpPr>
          <p:spPr bwMode="auto">
            <a:xfrm>
              <a:off x="-6350" y="0"/>
              <a:ext cx="2105025" cy="339725"/>
            </a:xfrm>
            <a:custGeom>
              <a:avLst/>
              <a:gdLst>
                <a:gd name="T0" fmla="*/ 0 w 1326"/>
                <a:gd name="T1" fmla="*/ 214 h 214"/>
                <a:gd name="T2" fmla="*/ 1326 w 1326"/>
                <a:gd name="T3" fmla="*/ 214 h 214"/>
                <a:gd name="T4" fmla="*/ 1118 w 1326"/>
                <a:gd name="T5" fmla="*/ 0 h 214"/>
                <a:gd name="T6" fmla="*/ 0 w 1326"/>
                <a:gd name="T7" fmla="*/ 0 h 214"/>
                <a:gd name="T8" fmla="*/ 0 w 1326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6" h="214">
                  <a:moveTo>
                    <a:pt x="0" y="214"/>
                  </a:moveTo>
                  <a:lnTo>
                    <a:pt x="1326" y="214"/>
                  </a:lnTo>
                  <a:lnTo>
                    <a:pt x="1118" y="0"/>
                  </a:lnTo>
                  <a:lnTo>
                    <a:pt x="0" y="0"/>
                  </a:lnTo>
                  <a:lnTo>
                    <a:pt x="0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grpSp>
        <p:nvGrpSpPr>
          <p:cNvPr id="2110" name="Grup 2109"/>
          <p:cNvGrpSpPr/>
          <p:nvPr/>
        </p:nvGrpSpPr>
        <p:grpSpPr>
          <a:xfrm>
            <a:off x="652463" y="555625"/>
            <a:ext cx="204788" cy="4140000"/>
            <a:chOff x="852487" y="555625"/>
            <a:chExt cx="204788" cy="4140000"/>
          </a:xfrm>
        </p:grpSpPr>
        <p:sp>
          <p:nvSpPr>
            <p:cNvPr id="2100" name="Line 75"/>
            <p:cNvSpPr>
              <a:spLocks noChangeShapeType="1"/>
            </p:cNvSpPr>
            <p:nvPr/>
          </p:nvSpPr>
          <p:spPr bwMode="auto">
            <a:xfrm>
              <a:off x="954882" y="555625"/>
              <a:ext cx="0" cy="414000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101" name="Oval 76"/>
            <p:cNvSpPr>
              <a:spLocks noChangeArrowheads="1"/>
            </p:cNvSpPr>
            <p:nvPr/>
          </p:nvSpPr>
          <p:spPr bwMode="auto">
            <a:xfrm>
              <a:off x="852487" y="890535"/>
              <a:ext cx="204788" cy="195263"/>
            </a:xfrm>
            <a:prstGeom prst="ellipse">
              <a:avLst/>
            </a:prstGeom>
            <a:solidFill>
              <a:srgbClr val="FFFFFF"/>
            </a:solidFill>
            <a:ln w="61913" cap="flat">
              <a:solidFill>
                <a:srgbClr val="DADADA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2103" name="Metin kutusu 2102"/>
          <p:cNvSpPr txBox="1"/>
          <p:nvPr/>
        </p:nvSpPr>
        <p:spPr>
          <a:xfrm>
            <a:off x="908051" y="568325"/>
            <a:ext cx="7900817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b="1" dirty="0">
                <a:solidFill>
                  <a:srgbClr val="231F20"/>
                </a:solidFill>
              </a:rPr>
              <a:t>Öneri 5: </a:t>
            </a:r>
            <a:r>
              <a:rPr lang="tr-TR" sz="4800" b="1" dirty="0">
                <a:solidFill>
                  <a:srgbClr val="EE742F"/>
                </a:solidFill>
              </a:rPr>
              <a:t>Uykunuza Dikkat Edin</a:t>
            </a:r>
          </a:p>
        </p:txBody>
      </p:sp>
      <p:sp>
        <p:nvSpPr>
          <p:cNvPr id="2111" name="Metin kutusu 2110"/>
          <p:cNvSpPr txBox="1"/>
          <p:nvPr/>
        </p:nvSpPr>
        <p:spPr>
          <a:xfrm>
            <a:off x="944915" y="1396339"/>
            <a:ext cx="7326814" cy="132343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20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Sağlıklı bir hayat için uyku, yemek-içmek kadar önemli bir ihtiyaçtır.</a:t>
            </a:r>
          </a:p>
          <a:p>
            <a:r>
              <a:rPr lang="tr-TR" sz="20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Uyku sayesinde bedenimiz dinlenir, zihnimiz yenilenir. Organlarımız</a:t>
            </a:r>
          </a:p>
          <a:p>
            <a:r>
              <a:rPr lang="tr-TR" sz="20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yenilenip kendini tamir eder. Çocuklar uyudukça büyürler; gençler,</a:t>
            </a:r>
          </a:p>
          <a:p>
            <a:r>
              <a:rPr lang="tr-TR" sz="20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orta yaşlılar ve yaşlılar uykuyla sağlıklarını korurlar.</a:t>
            </a:r>
          </a:p>
        </p:txBody>
      </p:sp>
      <p:sp>
        <p:nvSpPr>
          <p:cNvPr id="78" name="Metin kutusu 77"/>
          <p:cNvSpPr txBox="1"/>
          <p:nvPr/>
        </p:nvSpPr>
        <p:spPr>
          <a:xfrm>
            <a:off x="944915" y="2876119"/>
            <a:ext cx="5906553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Çocuklar için uyku süresi </a:t>
            </a:r>
            <a:r>
              <a:rPr lang="tr-TR" b="1" dirty="0">
                <a:solidFill>
                  <a:srgbClr val="11A74F"/>
                </a:solidFill>
              </a:rPr>
              <a:t>10-12 saattir. </a:t>
            </a:r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Her gün aynı saatlerde</a:t>
            </a:r>
          </a:p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yatağa girip aynı saatlerde kalkmak en güzelidir.</a:t>
            </a:r>
          </a:p>
        </p:txBody>
      </p:sp>
      <p:sp>
        <p:nvSpPr>
          <p:cNvPr id="79" name="Metin kutusu 78"/>
          <p:cNvSpPr txBox="1"/>
          <p:nvPr/>
        </p:nvSpPr>
        <p:spPr>
          <a:xfrm>
            <a:off x="944915" y="3683175"/>
            <a:ext cx="537884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nb-NO" dirty="0">
                <a:solidFill>
                  <a:schemeClr val="tx1">
                    <a:lumMod val="65000"/>
                    <a:lumOff val="35000"/>
                  </a:schemeClr>
                </a:solidFill>
              </a:rPr>
              <a:t>Erken yatıp erken kalkmak </a:t>
            </a:r>
            <a:r>
              <a:rPr lang="nb-NO" b="1" dirty="0">
                <a:solidFill>
                  <a:srgbClr val="11A74F"/>
                </a:solidFill>
              </a:rPr>
              <a:t>bedenin dinç olmasını </a:t>
            </a:r>
            <a:r>
              <a:rPr lang="nb-NO" dirty="0">
                <a:solidFill>
                  <a:schemeClr val="tx1">
                    <a:lumMod val="65000"/>
                    <a:lumOff val="35000"/>
                  </a:schemeClr>
                </a:solidFill>
              </a:rPr>
              <a:t>sağlar.</a:t>
            </a:r>
          </a:p>
        </p:txBody>
      </p:sp>
      <p:sp>
        <p:nvSpPr>
          <p:cNvPr id="4" name="AutoShape 3"/>
          <p:cNvSpPr>
            <a:spLocks noChangeAspect="1" noChangeArrowheads="1" noTextEdit="1"/>
          </p:cNvSpPr>
          <p:nvPr/>
        </p:nvSpPr>
        <p:spPr bwMode="auto">
          <a:xfrm>
            <a:off x="960438" y="2438400"/>
            <a:ext cx="179387" cy="22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5" name="Line 5"/>
          <p:cNvSpPr>
            <a:spLocks noChangeShapeType="1"/>
          </p:cNvSpPr>
          <p:nvPr/>
        </p:nvSpPr>
        <p:spPr bwMode="auto">
          <a:xfrm>
            <a:off x="759102" y="3080763"/>
            <a:ext cx="179387" cy="0"/>
          </a:xfrm>
          <a:prstGeom prst="line">
            <a:avLst/>
          </a:prstGeom>
          <a:noFill/>
          <a:ln w="15875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7" name="Line 5"/>
          <p:cNvSpPr>
            <a:spLocks noChangeShapeType="1"/>
          </p:cNvSpPr>
          <p:nvPr/>
        </p:nvSpPr>
        <p:spPr bwMode="auto">
          <a:xfrm>
            <a:off x="753646" y="3862632"/>
            <a:ext cx="179387" cy="0"/>
          </a:xfrm>
          <a:prstGeom prst="line">
            <a:avLst/>
          </a:prstGeom>
          <a:noFill/>
          <a:ln w="15875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3" name="Metin kutusu 82"/>
          <p:cNvSpPr txBox="1"/>
          <p:nvPr/>
        </p:nvSpPr>
        <p:spPr>
          <a:xfrm>
            <a:off x="938408" y="4213840"/>
            <a:ext cx="574208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nb-NO" dirty="0">
                <a:solidFill>
                  <a:schemeClr val="tx1">
                    <a:lumMod val="65000"/>
                    <a:lumOff val="35000"/>
                  </a:schemeClr>
                </a:solidFill>
              </a:rPr>
              <a:t>Uykunun bize fayda vermesi için </a:t>
            </a:r>
            <a:r>
              <a:rPr lang="nb-NO" b="1" dirty="0">
                <a:solidFill>
                  <a:srgbClr val="11A74F"/>
                </a:solidFill>
              </a:rPr>
              <a:t>karanlıkta uyumak </a:t>
            </a:r>
            <a:r>
              <a:rPr lang="nb-NO" dirty="0">
                <a:solidFill>
                  <a:schemeClr val="tx1">
                    <a:lumMod val="65000"/>
                    <a:lumOff val="35000"/>
                  </a:schemeClr>
                </a:solidFill>
              </a:rPr>
              <a:t>gerekir.</a:t>
            </a:r>
          </a:p>
        </p:txBody>
      </p:sp>
      <p:sp>
        <p:nvSpPr>
          <p:cNvPr id="84" name="Line 5"/>
          <p:cNvSpPr>
            <a:spLocks noChangeShapeType="1"/>
          </p:cNvSpPr>
          <p:nvPr/>
        </p:nvSpPr>
        <p:spPr bwMode="auto">
          <a:xfrm>
            <a:off x="747139" y="4393297"/>
            <a:ext cx="179387" cy="0"/>
          </a:xfrm>
          <a:prstGeom prst="line">
            <a:avLst/>
          </a:prstGeom>
          <a:noFill/>
          <a:ln w="15875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220496126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0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21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21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21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25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5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000"/>
                            </p:stCondLst>
                            <p:childTnLst>
                              <p:par>
                                <p:cTn id="2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250"/>
                            </p:stCondLst>
                            <p:childTnLst>
                              <p:par>
                                <p:cTn id="2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250"/>
                                        <p:tgtEl>
                                          <p:spTgt spid="2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1500"/>
                            </p:stCondLst>
                            <p:childTnLst>
                              <p:par>
                                <p:cTn id="3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25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1750"/>
                            </p:stCondLst>
                            <p:childTnLst>
                              <p:par>
                                <p:cTn id="3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25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25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2000"/>
                            </p:stCondLst>
                            <p:childTnLst>
                              <p:par>
                                <p:cTn id="4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25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2111" grpId="0"/>
      <p:bldP spid="78" grpId="0"/>
      <p:bldP spid="79" grpId="0"/>
      <p:bldP spid="5" grpId="0" animBg="1"/>
      <p:bldP spid="87" grpId="0" animBg="1"/>
      <p:bldP spid="83" grpId="0"/>
      <p:bldP spid="84" grpId="0" animBg="1"/>
    </p:bldLst>
  </p:timing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579" y="5567966"/>
                <a:ext cx="495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>
                    <a:solidFill>
                      <a:srgbClr val="B2B2B2"/>
                    </a:solidFill>
                  </a:rPr>
                  <a:t>48</a:t>
                </a:r>
              </a:p>
            </p:txBody>
          </p:sp>
        </p:grpSp>
      </p:grpSp>
      <p:grpSp>
        <p:nvGrpSpPr>
          <p:cNvPr id="2096" name="Grup 2095"/>
          <p:cNvGrpSpPr/>
          <p:nvPr/>
        </p:nvGrpSpPr>
        <p:grpSpPr>
          <a:xfrm>
            <a:off x="-6350" y="0"/>
            <a:ext cx="12201525" cy="339725"/>
            <a:chOff x="-6350" y="0"/>
            <a:chExt cx="12201525" cy="339725"/>
          </a:xfrm>
        </p:grpSpPr>
        <p:sp>
          <p:nvSpPr>
            <p:cNvPr id="2094" name="Freeform 70"/>
            <p:cNvSpPr>
              <a:spLocks/>
            </p:cNvSpPr>
            <p:nvPr/>
          </p:nvSpPr>
          <p:spPr bwMode="auto">
            <a:xfrm>
              <a:off x="1812925" y="0"/>
              <a:ext cx="10382250" cy="339725"/>
            </a:xfrm>
            <a:custGeom>
              <a:avLst/>
              <a:gdLst>
                <a:gd name="T0" fmla="*/ 207 w 6540"/>
                <a:gd name="T1" fmla="*/ 214 h 214"/>
                <a:gd name="T2" fmla="*/ 6540 w 6540"/>
                <a:gd name="T3" fmla="*/ 214 h 214"/>
                <a:gd name="T4" fmla="*/ 6540 w 6540"/>
                <a:gd name="T5" fmla="*/ 0 h 214"/>
                <a:gd name="T6" fmla="*/ 0 w 6540"/>
                <a:gd name="T7" fmla="*/ 0 h 214"/>
                <a:gd name="T8" fmla="*/ 207 w 6540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40" h="214">
                  <a:moveTo>
                    <a:pt x="207" y="214"/>
                  </a:moveTo>
                  <a:lnTo>
                    <a:pt x="6540" y="214"/>
                  </a:lnTo>
                  <a:lnTo>
                    <a:pt x="6540" y="0"/>
                  </a:lnTo>
                  <a:lnTo>
                    <a:pt x="0" y="0"/>
                  </a:lnTo>
                  <a:lnTo>
                    <a:pt x="207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5" name="Freeform 71"/>
            <p:cNvSpPr>
              <a:spLocks/>
            </p:cNvSpPr>
            <p:nvPr/>
          </p:nvSpPr>
          <p:spPr bwMode="auto">
            <a:xfrm>
              <a:off x="-6350" y="0"/>
              <a:ext cx="2105025" cy="339725"/>
            </a:xfrm>
            <a:custGeom>
              <a:avLst/>
              <a:gdLst>
                <a:gd name="T0" fmla="*/ 0 w 1326"/>
                <a:gd name="T1" fmla="*/ 214 h 214"/>
                <a:gd name="T2" fmla="*/ 1326 w 1326"/>
                <a:gd name="T3" fmla="*/ 214 h 214"/>
                <a:gd name="T4" fmla="*/ 1118 w 1326"/>
                <a:gd name="T5" fmla="*/ 0 h 214"/>
                <a:gd name="T6" fmla="*/ 0 w 1326"/>
                <a:gd name="T7" fmla="*/ 0 h 214"/>
                <a:gd name="T8" fmla="*/ 0 w 1326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6" h="214">
                  <a:moveTo>
                    <a:pt x="0" y="214"/>
                  </a:moveTo>
                  <a:lnTo>
                    <a:pt x="1326" y="214"/>
                  </a:lnTo>
                  <a:lnTo>
                    <a:pt x="1118" y="0"/>
                  </a:lnTo>
                  <a:lnTo>
                    <a:pt x="0" y="0"/>
                  </a:lnTo>
                  <a:lnTo>
                    <a:pt x="0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4" name="AutoShape 3"/>
          <p:cNvSpPr>
            <a:spLocks noChangeAspect="1" noChangeArrowheads="1" noTextEdit="1"/>
          </p:cNvSpPr>
          <p:nvPr/>
        </p:nvSpPr>
        <p:spPr bwMode="auto">
          <a:xfrm>
            <a:off x="960438" y="2438400"/>
            <a:ext cx="179387" cy="22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grpSp>
        <p:nvGrpSpPr>
          <p:cNvPr id="2091" name="Grup 2090"/>
          <p:cNvGrpSpPr/>
          <p:nvPr/>
        </p:nvGrpSpPr>
        <p:grpSpPr>
          <a:xfrm>
            <a:off x="2281588" y="977696"/>
            <a:ext cx="7041204" cy="523739"/>
            <a:chOff x="2281588" y="977696"/>
            <a:chExt cx="7041204" cy="523739"/>
          </a:xfrm>
        </p:grpSpPr>
        <p:sp>
          <p:nvSpPr>
            <p:cNvPr id="2103" name="Metin kutusu 2102"/>
            <p:cNvSpPr txBox="1"/>
            <p:nvPr/>
          </p:nvSpPr>
          <p:spPr>
            <a:xfrm>
              <a:off x="2281588" y="978215"/>
              <a:ext cx="3314177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tr-TR" sz="2800" b="1" dirty="0">
                  <a:solidFill>
                    <a:srgbClr val="E61F4F"/>
                  </a:solidFill>
                </a:rPr>
                <a:t>Uykunun Düşmanları</a:t>
              </a:r>
            </a:p>
          </p:txBody>
        </p:sp>
        <p:sp>
          <p:nvSpPr>
            <p:cNvPr id="78" name="Metin kutusu 77"/>
            <p:cNvSpPr txBox="1"/>
            <p:nvPr/>
          </p:nvSpPr>
          <p:spPr>
            <a:xfrm>
              <a:off x="6549661" y="977696"/>
              <a:ext cx="2773131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tr-TR" sz="2800" b="1" dirty="0">
                  <a:solidFill>
                    <a:srgbClr val="11A74F"/>
                  </a:solidFill>
                </a:rPr>
                <a:t>Uykunun Dostları</a:t>
              </a:r>
            </a:p>
          </p:txBody>
        </p:sp>
      </p:grpSp>
      <p:grpSp>
        <p:nvGrpSpPr>
          <p:cNvPr id="2093" name="Grup 2092"/>
          <p:cNvGrpSpPr/>
          <p:nvPr/>
        </p:nvGrpSpPr>
        <p:grpSpPr>
          <a:xfrm>
            <a:off x="3389840" y="1850732"/>
            <a:ext cx="4915238" cy="400110"/>
            <a:chOff x="3389840" y="1850732"/>
            <a:chExt cx="4915238" cy="400110"/>
          </a:xfrm>
        </p:grpSpPr>
        <p:sp>
          <p:nvSpPr>
            <p:cNvPr id="2111" name="Metin kutusu 2110"/>
            <p:cNvSpPr txBox="1"/>
            <p:nvPr/>
          </p:nvSpPr>
          <p:spPr>
            <a:xfrm>
              <a:off x="3389840" y="1850732"/>
              <a:ext cx="2205925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tr-TR" sz="2000" b="1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Kahve ve demli çay</a:t>
              </a:r>
            </a:p>
          </p:txBody>
        </p:sp>
        <p:sp>
          <p:nvSpPr>
            <p:cNvPr id="84" name="Metin kutusu 83"/>
            <p:cNvSpPr txBox="1"/>
            <p:nvPr/>
          </p:nvSpPr>
          <p:spPr>
            <a:xfrm>
              <a:off x="6549661" y="1850732"/>
              <a:ext cx="1755417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tr-TR" sz="2000" b="1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Karanlık ortam</a:t>
              </a:r>
            </a:p>
          </p:txBody>
        </p:sp>
      </p:grpSp>
      <p:grpSp>
        <p:nvGrpSpPr>
          <p:cNvPr id="2097" name="Grup 2096"/>
          <p:cNvGrpSpPr/>
          <p:nvPr/>
        </p:nvGrpSpPr>
        <p:grpSpPr>
          <a:xfrm>
            <a:off x="2506521" y="2336389"/>
            <a:ext cx="7132384" cy="400110"/>
            <a:chOff x="2506521" y="2336389"/>
            <a:chExt cx="7132384" cy="400110"/>
          </a:xfrm>
        </p:grpSpPr>
        <p:sp>
          <p:nvSpPr>
            <p:cNvPr id="79" name="Metin kutusu 78"/>
            <p:cNvSpPr txBox="1"/>
            <p:nvPr/>
          </p:nvSpPr>
          <p:spPr>
            <a:xfrm>
              <a:off x="2506521" y="2336389"/>
              <a:ext cx="3089244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tr-TR" sz="2000" b="1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Üzücü duygu ve düşünceler</a:t>
              </a:r>
            </a:p>
          </p:txBody>
        </p:sp>
        <p:sp>
          <p:nvSpPr>
            <p:cNvPr id="85" name="Metin kutusu 84"/>
            <p:cNvSpPr txBox="1"/>
            <p:nvPr/>
          </p:nvSpPr>
          <p:spPr>
            <a:xfrm>
              <a:off x="6549661" y="2336389"/>
              <a:ext cx="3089244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tr-TR" sz="2000" b="1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Gün içinde hareketli olmak</a:t>
              </a:r>
            </a:p>
          </p:txBody>
        </p:sp>
      </p:grpSp>
      <p:grpSp>
        <p:nvGrpSpPr>
          <p:cNvPr id="2100" name="Grup 2099"/>
          <p:cNvGrpSpPr/>
          <p:nvPr/>
        </p:nvGrpSpPr>
        <p:grpSpPr>
          <a:xfrm>
            <a:off x="2546597" y="3799067"/>
            <a:ext cx="6685273" cy="707886"/>
            <a:chOff x="2546597" y="3799067"/>
            <a:chExt cx="6685273" cy="707886"/>
          </a:xfrm>
        </p:grpSpPr>
        <p:sp>
          <p:nvSpPr>
            <p:cNvPr id="80" name="Metin kutusu 79"/>
            <p:cNvSpPr txBox="1"/>
            <p:nvPr/>
          </p:nvSpPr>
          <p:spPr>
            <a:xfrm>
              <a:off x="2546597" y="3799067"/>
              <a:ext cx="3049168" cy="70788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tr-TR" sz="2000" b="1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Bilgisayar başında geçirilen</a:t>
              </a:r>
            </a:p>
            <a:p>
              <a:pPr algn="r"/>
              <a:r>
                <a:rPr lang="tr-TR" sz="2000" b="1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uzun saatler</a:t>
              </a:r>
            </a:p>
          </p:txBody>
        </p:sp>
        <p:sp>
          <p:nvSpPr>
            <p:cNvPr id="86" name="Metin kutusu 85"/>
            <p:cNvSpPr txBox="1"/>
            <p:nvPr/>
          </p:nvSpPr>
          <p:spPr>
            <a:xfrm>
              <a:off x="6549661" y="3799067"/>
              <a:ext cx="2682209" cy="70788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tr-TR" sz="2000" b="1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Uykudan önce ılık suyla</a:t>
              </a:r>
            </a:p>
            <a:p>
              <a:r>
                <a:rPr lang="tr-TR" sz="2000" b="1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duş almak</a:t>
              </a:r>
            </a:p>
          </p:txBody>
        </p:sp>
      </p:grpSp>
      <p:grpSp>
        <p:nvGrpSpPr>
          <p:cNvPr id="2098" name="Grup 2097"/>
          <p:cNvGrpSpPr/>
          <p:nvPr/>
        </p:nvGrpSpPr>
        <p:grpSpPr>
          <a:xfrm>
            <a:off x="2592314" y="2823774"/>
            <a:ext cx="5868383" cy="400110"/>
            <a:chOff x="2592314" y="2823774"/>
            <a:chExt cx="5868383" cy="400110"/>
          </a:xfrm>
        </p:grpSpPr>
        <p:sp>
          <p:nvSpPr>
            <p:cNvPr id="83" name="Metin kutusu 82"/>
            <p:cNvSpPr txBox="1"/>
            <p:nvPr/>
          </p:nvSpPr>
          <p:spPr>
            <a:xfrm>
              <a:off x="2592314" y="2823774"/>
              <a:ext cx="3003451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tr-TR" sz="2000" b="1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Uyku öncesi yemek </a:t>
              </a:r>
              <a:r>
                <a:rPr lang="tr-TR" sz="2000" b="1" dirty="0" err="1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yemek</a:t>
              </a:r>
              <a:endParaRPr lang="tr-TR" sz="2000" b="1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sp>
          <p:nvSpPr>
            <p:cNvPr id="87" name="Metin kutusu 86"/>
            <p:cNvSpPr txBox="1"/>
            <p:nvPr/>
          </p:nvSpPr>
          <p:spPr>
            <a:xfrm>
              <a:off x="6549661" y="2823774"/>
              <a:ext cx="1911036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s-ES" sz="2000" b="1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Uygun bir yatak</a:t>
              </a:r>
            </a:p>
          </p:txBody>
        </p:sp>
      </p:grpSp>
      <p:grpSp>
        <p:nvGrpSpPr>
          <p:cNvPr id="2099" name="Grup 2098"/>
          <p:cNvGrpSpPr/>
          <p:nvPr/>
        </p:nvGrpSpPr>
        <p:grpSpPr>
          <a:xfrm>
            <a:off x="3452999" y="3309849"/>
            <a:ext cx="4990450" cy="400110"/>
            <a:chOff x="3452999" y="3309849"/>
            <a:chExt cx="4990450" cy="400110"/>
          </a:xfrm>
        </p:grpSpPr>
        <p:sp>
          <p:nvSpPr>
            <p:cNvPr id="82" name="Metin kutusu 81"/>
            <p:cNvSpPr txBox="1"/>
            <p:nvPr/>
          </p:nvSpPr>
          <p:spPr>
            <a:xfrm>
              <a:off x="3452999" y="3309849"/>
              <a:ext cx="2142766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tr-TR" sz="2000" b="1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Işık, ses ve gürültü</a:t>
              </a:r>
            </a:p>
          </p:txBody>
        </p:sp>
        <p:sp>
          <p:nvSpPr>
            <p:cNvPr id="88" name="Metin kutusu 87"/>
            <p:cNvSpPr txBox="1"/>
            <p:nvPr/>
          </p:nvSpPr>
          <p:spPr>
            <a:xfrm>
              <a:off x="6549661" y="3309849"/>
              <a:ext cx="1893788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tr-TR" sz="2000" b="1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Uygun bir yastık</a:t>
              </a:r>
            </a:p>
          </p:txBody>
        </p:sp>
      </p:grpSp>
      <p:pic>
        <p:nvPicPr>
          <p:cNvPr id="6" name="Resim 5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059352" y="758367"/>
            <a:ext cx="26722" cy="4320000"/>
          </a:xfrm>
          <a:prstGeom prst="rect">
            <a:avLst/>
          </a:prstGeom>
        </p:spPr>
      </p:pic>
      <p:grpSp>
        <p:nvGrpSpPr>
          <p:cNvPr id="2092" name="Grup 2091"/>
          <p:cNvGrpSpPr/>
          <p:nvPr/>
        </p:nvGrpSpPr>
        <p:grpSpPr>
          <a:xfrm>
            <a:off x="5729588" y="1989046"/>
            <a:ext cx="686250" cy="2079307"/>
            <a:chOff x="5729588" y="1989046"/>
            <a:chExt cx="686250" cy="2079307"/>
          </a:xfrm>
        </p:grpSpPr>
        <p:pic>
          <p:nvPicPr>
            <p:cNvPr id="2085" name="Resim 2084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5729588" y="1989046"/>
              <a:ext cx="686250" cy="135000"/>
            </a:xfrm>
            <a:prstGeom prst="rect">
              <a:avLst/>
            </a:prstGeom>
          </p:spPr>
        </p:pic>
        <p:pic>
          <p:nvPicPr>
            <p:cNvPr id="92" name="Resim 91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5729588" y="2468944"/>
              <a:ext cx="686250" cy="135000"/>
            </a:xfrm>
            <a:prstGeom prst="rect">
              <a:avLst/>
            </a:prstGeom>
          </p:spPr>
        </p:pic>
        <p:pic>
          <p:nvPicPr>
            <p:cNvPr id="93" name="Resim 92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5729588" y="2955086"/>
              <a:ext cx="686250" cy="135000"/>
            </a:xfrm>
            <a:prstGeom prst="rect">
              <a:avLst/>
            </a:prstGeom>
          </p:spPr>
        </p:pic>
        <p:pic>
          <p:nvPicPr>
            <p:cNvPr id="94" name="Resim 93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5729588" y="3447211"/>
              <a:ext cx="686250" cy="135000"/>
            </a:xfrm>
            <a:prstGeom prst="rect">
              <a:avLst/>
            </a:prstGeom>
          </p:spPr>
        </p:pic>
        <p:pic>
          <p:nvPicPr>
            <p:cNvPr id="95" name="Resim 94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5729588" y="3933353"/>
              <a:ext cx="686250" cy="135000"/>
            </a:xfrm>
            <a:prstGeom prst="rect">
              <a:avLst/>
            </a:prstGeom>
          </p:spPr>
        </p:pic>
      </p:grpSp>
      <p:pic>
        <p:nvPicPr>
          <p:cNvPr id="2086" name="Resim 2085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9705750" y="481159"/>
            <a:ext cx="2486250" cy="1541250"/>
          </a:xfrm>
          <a:prstGeom prst="rect">
            <a:avLst/>
          </a:prstGeom>
        </p:spPr>
      </p:pic>
      <p:pic>
        <p:nvPicPr>
          <p:cNvPr id="2088" name="Resim 2087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202" y="492409"/>
            <a:ext cx="1901250" cy="151875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2506439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0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250"/>
                                        <p:tgtEl>
                                          <p:spTgt spid="20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750"/>
                            </p:stCondLst>
                            <p:childTnLst>
                              <p:par>
                                <p:cTn id="1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20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50"/>
                                        <p:tgtEl>
                                          <p:spTgt spid="20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250"/>
                            </p:stCondLst>
                            <p:childTnLst>
                              <p:par>
                                <p:cTn id="2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5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500"/>
                            </p:stCondLst>
                            <p:childTnLst>
                              <p:par>
                                <p:cTn id="29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1" dur="250"/>
                                        <p:tgtEl>
                                          <p:spTgt spid="20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1750"/>
                            </p:stCondLst>
                            <p:childTnLst>
                              <p:par>
                                <p:cTn id="3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250"/>
                                        <p:tgtEl>
                                          <p:spTgt spid="20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2000"/>
                            </p:stCondLst>
                            <p:childTnLst>
                              <p:par>
                                <p:cTn id="3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250"/>
                                        <p:tgtEl>
                                          <p:spTgt spid="20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2250"/>
                            </p:stCondLst>
                            <p:childTnLst>
                              <p:par>
                                <p:cTn id="4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250"/>
                                        <p:tgtEl>
                                          <p:spTgt spid="20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2500"/>
                            </p:stCondLst>
                            <p:childTnLst>
                              <p:par>
                                <p:cTn id="4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250"/>
                                        <p:tgtEl>
                                          <p:spTgt spid="20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2750"/>
                            </p:stCondLst>
                            <p:childTnLst>
                              <p:par>
                                <p:cTn id="4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250"/>
                                        <p:tgtEl>
                                          <p:spTgt spid="2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579" y="5567966"/>
                <a:ext cx="495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>
                    <a:solidFill>
                      <a:srgbClr val="B2B2B2"/>
                    </a:solidFill>
                  </a:rPr>
                  <a:t>49</a:t>
                </a:r>
              </a:p>
            </p:txBody>
          </p:sp>
        </p:grpSp>
      </p:grpSp>
      <p:grpSp>
        <p:nvGrpSpPr>
          <p:cNvPr id="2096" name="Grup 2095"/>
          <p:cNvGrpSpPr/>
          <p:nvPr/>
        </p:nvGrpSpPr>
        <p:grpSpPr>
          <a:xfrm>
            <a:off x="-6350" y="0"/>
            <a:ext cx="12201525" cy="339725"/>
            <a:chOff x="-6350" y="0"/>
            <a:chExt cx="12201525" cy="339725"/>
          </a:xfrm>
        </p:grpSpPr>
        <p:sp>
          <p:nvSpPr>
            <p:cNvPr id="2094" name="Freeform 70"/>
            <p:cNvSpPr>
              <a:spLocks/>
            </p:cNvSpPr>
            <p:nvPr/>
          </p:nvSpPr>
          <p:spPr bwMode="auto">
            <a:xfrm>
              <a:off x="1812925" y="0"/>
              <a:ext cx="10382250" cy="339725"/>
            </a:xfrm>
            <a:custGeom>
              <a:avLst/>
              <a:gdLst>
                <a:gd name="T0" fmla="*/ 207 w 6540"/>
                <a:gd name="T1" fmla="*/ 214 h 214"/>
                <a:gd name="T2" fmla="*/ 6540 w 6540"/>
                <a:gd name="T3" fmla="*/ 214 h 214"/>
                <a:gd name="T4" fmla="*/ 6540 w 6540"/>
                <a:gd name="T5" fmla="*/ 0 h 214"/>
                <a:gd name="T6" fmla="*/ 0 w 6540"/>
                <a:gd name="T7" fmla="*/ 0 h 214"/>
                <a:gd name="T8" fmla="*/ 207 w 6540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40" h="214">
                  <a:moveTo>
                    <a:pt x="207" y="214"/>
                  </a:moveTo>
                  <a:lnTo>
                    <a:pt x="6540" y="214"/>
                  </a:lnTo>
                  <a:lnTo>
                    <a:pt x="6540" y="0"/>
                  </a:lnTo>
                  <a:lnTo>
                    <a:pt x="0" y="0"/>
                  </a:lnTo>
                  <a:lnTo>
                    <a:pt x="207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5" name="Freeform 71"/>
            <p:cNvSpPr>
              <a:spLocks/>
            </p:cNvSpPr>
            <p:nvPr/>
          </p:nvSpPr>
          <p:spPr bwMode="auto">
            <a:xfrm>
              <a:off x="-6350" y="0"/>
              <a:ext cx="2105025" cy="339725"/>
            </a:xfrm>
            <a:custGeom>
              <a:avLst/>
              <a:gdLst>
                <a:gd name="T0" fmla="*/ 0 w 1326"/>
                <a:gd name="T1" fmla="*/ 214 h 214"/>
                <a:gd name="T2" fmla="*/ 1326 w 1326"/>
                <a:gd name="T3" fmla="*/ 214 h 214"/>
                <a:gd name="T4" fmla="*/ 1118 w 1326"/>
                <a:gd name="T5" fmla="*/ 0 h 214"/>
                <a:gd name="T6" fmla="*/ 0 w 1326"/>
                <a:gd name="T7" fmla="*/ 0 h 214"/>
                <a:gd name="T8" fmla="*/ 0 w 1326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6" h="214">
                  <a:moveTo>
                    <a:pt x="0" y="214"/>
                  </a:moveTo>
                  <a:lnTo>
                    <a:pt x="1326" y="214"/>
                  </a:lnTo>
                  <a:lnTo>
                    <a:pt x="1118" y="0"/>
                  </a:lnTo>
                  <a:lnTo>
                    <a:pt x="0" y="0"/>
                  </a:lnTo>
                  <a:lnTo>
                    <a:pt x="0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2103" name="Metin kutusu 2102"/>
          <p:cNvSpPr txBox="1"/>
          <p:nvPr/>
        </p:nvSpPr>
        <p:spPr>
          <a:xfrm>
            <a:off x="652463" y="568325"/>
            <a:ext cx="6137449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b="1" dirty="0">
                <a:solidFill>
                  <a:srgbClr val="231F20"/>
                </a:solidFill>
              </a:rPr>
              <a:t>Etkinlik: </a:t>
            </a:r>
            <a:r>
              <a:rPr lang="tr-TR" sz="4800" b="1" dirty="0">
                <a:solidFill>
                  <a:srgbClr val="FAB529"/>
                </a:solidFill>
              </a:rPr>
              <a:t>Uykunu Test Et</a:t>
            </a:r>
          </a:p>
        </p:txBody>
      </p:sp>
      <p:sp>
        <p:nvSpPr>
          <p:cNvPr id="2111" name="Metin kutusu 2110"/>
          <p:cNvSpPr txBox="1"/>
          <p:nvPr/>
        </p:nvSpPr>
        <p:spPr>
          <a:xfrm>
            <a:off x="689327" y="1401192"/>
            <a:ext cx="6208366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Aşağıdaki soruları cevaplayarak uyku kaliteni görebilirsin...</a:t>
            </a:r>
          </a:p>
        </p:txBody>
      </p:sp>
      <p:sp>
        <p:nvSpPr>
          <p:cNvPr id="78" name="Metin kutusu 77"/>
          <p:cNvSpPr txBox="1"/>
          <p:nvPr/>
        </p:nvSpPr>
        <p:spPr>
          <a:xfrm>
            <a:off x="825500" y="2031057"/>
            <a:ext cx="5146794" cy="230832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10 saatten az uyuyor musun?</a:t>
            </a:r>
          </a:p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Uyuduğun odada çiçek var mı?</a:t>
            </a:r>
          </a:p>
          <a:p>
            <a:r>
              <a:rPr lang="tr-TR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Uyuduğun odada teknolojik alet var mı?</a:t>
            </a:r>
          </a:p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Odanda uyurken ışık açık oluyor mu?</a:t>
            </a:r>
          </a:p>
          <a:p>
            <a:r>
              <a:rPr lang="tr-TR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Televizyon karşısında uyuduğun oluyor mu?</a:t>
            </a:r>
          </a:p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Uykudan önce bir şeyler yiyor musun?</a:t>
            </a:r>
          </a:p>
          <a:p>
            <a:r>
              <a:rPr lang="tr-TR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Çok çay içiyor musun?</a:t>
            </a:r>
          </a:p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Elinde tablet ve telefonla uykuya daldığın oluyor mu?</a:t>
            </a:r>
          </a:p>
        </p:txBody>
      </p:sp>
      <p:grpSp>
        <p:nvGrpSpPr>
          <p:cNvPr id="2098" name="Grup 2097"/>
          <p:cNvGrpSpPr/>
          <p:nvPr/>
        </p:nvGrpSpPr>
        <p:grpSpPr>
          <a:xfrm>
            <a:off x="642877" y="2124701"/>
            <a:ext cx="190389" cy="2102447"/>
            <a:chOff x="642877" y="2124701"/>
            <a:chExt cx="190389" cy="2102447"/>
          </a:xfrm>
        </p:grpSpPr>
        <p:sp>
          <p:nvSpPr>
            <p:cNvPr id="6" name="Oval 5"/>
            <p:cNvSpPr>
              <a:spLocks noChangeArrowheads="1"/>
            </p:cNvSpPr>
            <p:nvPr/>
          </p:nvSpPr>
          <p:spPr bwMode="auto">
            <a:xfrm>
              <a:off x="652291" y="2124701"/>
              <a:ext cx="180975" cy="171450"/>
            </a:xfrm>
            <a:prstGeom prst="ellipse">
              <a:avLst/>
            </a:prstGeom>
            <a:solidFill>
              <a:srgbClr val="FAB5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85" name="Oval 6"/>
            <p:cNvSpPr>
              <a:spLocks noChangeArrowheads="1"/>
            </p:cNvSpPr>
            <p:nvPr/>
          </p:nvSpPr>
          <p:spPr bwMode="auto">
            <a:xfrm>
              <a:off x="650643" y="2409461"/>
              <a:ext cx="180975" cy="171450"/>
            </a:xfrm>
            <a:prstGeom prst="ellipse">
              <a:avLst/>
            </a:prstGeom>
            <a:noFill/>
            <a:ln w="31750" cap="flat">
              <a:solidFill>
                <a:srgbClr val="FAB52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53" name="Oval 152"/>
            <p:cNvSpPr>
              <a:spLocks noChangeArrowheads="1"/>
            </p:cNvSpPr>
            <p:nvPr/>
          </p:nvSpPr>
          <p:spPr bwMode="auto">
            <a:xfrm>
              <a:off x="644525" y="2694221"/>
              <a:ext cx="180975" cy="171450"/>
            </a:xfrm>
            <a:prstGeom prst="ellipse">
              <a:avLst/>
            </a:prstGeom>
            <a:solidFill>
              <a:srgbClr val="FAB5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54" name="Oval 6"/>
            <p:cNvSpPr>
              <a:spLocks noChangeArrowheads="1"/>
            </p:cNvSpPr>
            <p:nvPr/>
          </p:nvSpPr>
          <p:spPr bwMode="auto">
            <a:xfrm>
              <a:off x="642877" y="2962203"/>
              <a:ext cx="180975" cy="171450"/>
            </a:xfrm>
            <a:prstGeom prst="ellipse">
              <a:avLst/>
            </a:prstGeom>
            <a:noFill/>
            <a:ln w="31750" cap="flat">
              <a:solidFill>
                <a:srgbClr val="FAB52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55" name="Oval 154"/>
            <p:cNvSpPr>
              <a:spLocks noChangeArrowheads="1"/>
            </p:cNvSpPr>
            <p:nvPr/>
          </p:nvSpPr>
          <p:spPr bwMode="auto">
            <a:xfrm>
              <a:off x="652291" y="3226585"/>
              <a:ext cx="180975" cy="171450"/>
            </a:xfrm>
            <a:prstGeom prst="ellipse">
              <a:avLst/>
            </a:prstGeom>
            <a:solidFill>
              <a:srgbClr val="FAB5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56" name="Oval 6"/>
            <p:cNvSpPr>
              <a:spLocks noChangeArrowheads="1"/>
            </p:cNvSpPr>
            <p:nvPr/>
          </p:nvSpPr>
          <p:spPr bwMode="auto">
            <a:xfrm>
              <a:off x="650643" y="3511345"/>
              <a:ext cx="180975" cy="171450"/>
            </a:xfrm>
            <a:prstGeom prst="ellipse">
              <a:avLst/>
            </a:prstGeom>
            <a:noFill/>
            <a:ln w="31750" cap="flat">
              <a:solidFill>
                <a:srgbClr val="FAB52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57" name="Oval 156"/>
            <p:cNvSpPr>
              <a:spLocks noChangeArrowheads="1"/>
            </p:cNvSpPr>
            <p:nvPr/>
          </p:nvSpPr>
          <p:spPr bwMode="auto">
            <a:xfrm>
              <a:off x="644525" y="3787716"/>
              <a:ext cx="180975" cy="171450"/>
            </a:xfrm>
            <a:prstGeom prst="ellipse">
              <a:avLst/>
            </a:prstGeom>
            <a:solidFill>
              <a:srgbClr val="FAB5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58" name="Oval 6"/>
            <p:cNvSpPr>
              <a:spLocks noChangeArrowheads="1"/>
            </p:cNvSpPr>
            <p:nvPr/>
          </p:nvSpPr>
          <p:spPr bwMode="auto">
            <a:xfrm>
              <a:off x="642877" y="4055698"/>
              <a:ext cx="180975" cy="171450"/>
            </a:xfrm>
            <a:prstGeom prst="ellipse">
              <a:avLst/>
            </a:prstGeom>
            <a:noFill/>
            <a:ln w="31750" cap="flat">
              <a:solidFill>
                <a:srgbClr val="FAB52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grpSp>
        <p:nvGrpSpPr>
          <p:cNvPr id="2097" name="Grup 2096"/>
          <p:cNvGrpSpPr/>
          <p:nvPr/>
        </p:nvGrpSpPr>
        <p:grpSpPr>
          <a:xfrm>
            <a:off x="8161911" y="1159918"/>
            <a:ext cx="2870700" cy="3828550"/>
            <a:chOff x="8161911" y="1159918"/>
            <a:chExt cx="2870700" cy="3828550"/>
          </a:xfrm>
        </p:grpSpPr>
        <p:sp>
          <p:nvSpPr>
            <p:cNvPr id="2092" name="Freeform 10"/>
            <p:cNvSpPr>
              <a:spLocks/>
            </p:cNvSpPr>
            <p:nvPr/>
          </p:nvSpPr>
          <p:spPr bwMode="auto">
            <a:xfrm>
              <a:off x="8161911" y="1159918"/>
              <a:ext cx="2870700" cy="3828550"/>
            </a:xfrm>
            <a:custGeom>
              <a:avLst/>
              <a:gdLst>
                <a:gd name="T0" fmla="*/ 802 w 850"/>
                <a:gd name="T1" fmla="*/ 1134 h 1134"/>
                <a:gd name="T2" fmla="*/ 48 w 850"/>
                <a:gd name="T3" fmla="*/ 1134 h 1134"/>
                <a:gd name="T4" fmla="*/ 0 w 850"/>
                <a:gd name="T5" fmla="*/ 1086 h 1134"/>
                <a:gd name="T6" fmla="*/ 0 w 850"/>
                <a:gd name="T7" fmla="*/ 48 h 1134"/>
                <a:gd name="T8" fmla="*/ 48 w 850"/>
                <a:gd name="T9" fmla="*/ 0 h 1134"/>
                <a:gd name="T10" fmla="*/ 802 w 850"/>
                <a:gd name="T11" fmla="*/ 0 h 1134"/>
                <a:gd name="T12" fmla="*/ 850 w 850"/>
                <a:gd name="T13" fmla="*/ 48 h 1134"/>
                <a:gd name="T14" fmla="*/ 850 w 850"/>
                <a:gd name="T15" fmla="*/ 1086 h 1134"/>
                <a:gd name="T16" fmla="*/ 802 w 850"/>
                <a:gd name="T17" fmla="*/ 1134 h 1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50" h="1134">
                  <a:moveTo>
                    <a:pt x="802" y="1134"/>
                  </a:moveTo>
                  <a:cubicBezTo>
                    <a:pt x="48" y="1134"/>
                    <a:pt x="48" y="1134"/>
                    <a:pt x="48" y="1134"/>
                  </a:cubicBezTo>
                  <a:cubicBezTo>
                    <a:pt x="21" y="1134"/>
                    <a:pt x="0" y="1113"/>
                    <a:pt x="0" y="1086"/>
                  </a:cubicBezTo>
                  <a:cubicBezTo>
                    <a:pt x="0" y="48"/>
                    <a:pt x="0" y="48"/>
                    <a:pt x="0" y="48"/>
                  </a:cubicBezTo>
                  <a:cubicBezTo>
                    <a:pt x="0" y="22"/>
                    <a:pt x="21" y="0"/>
                    <a:pt x="48" y="0"/>
                  </a:cubicBezTo>
                  <a:cubicBezTo>
                    <a:pt x="802" y="0"/>
                    <a:pt x="802" y="0"/>
                    <a:pt x="802" y="0"/>
                  </a:cubicBezTo>
                  <a:cubicBezTo>
                    <a:pt x="829" y="0"/>
                    <a:pt x="850" y="22"/>
                    <a:pt x="850" y="48"/>
                  </a:cubicBezTo>
                  <a:cubicBezTo>
                    <a:pt x="850" y="1086"/>
                    <a:pt x="850" y="1086"/>
                    <a:pt x="850" y="1086"/>
                  </a:cubicBezTo>
                  <a:cubicBezTo>
                    <a:pt x="850" y="1113"/>
                    <a:pt x="829" y="1134"/>
                    <a:pt x="802" y="1134"/>
                  </a:cubicBezTo>
                  <a:close/>
                </a:path>
              </a:pathLst>
            </a:custGeom>
            <a:noFill/>
            <a:ln w="60325" cap="flat">
              <a:solidFill>
                <a:srgbClr val="FAB52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3" name="Dikdörtgen 2092"/>
            <p:cNvSpPr/>
            <p:nvPr/>
          </p:nvSpPr>
          <p:spPr>
            <a:xfrm>
              <a:off x="8814835" y="1399322"/>
              <a:ext cx="1564852" cy="646331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tr-TR" sz="3600" b="1" dirty="0">
                  <a:solidFill>
                    <a:srgbClr val="231F20"/>
                  </a:solidFill>
                </a:rPr>
                <a:t>SONUÇ</a:t>
              </a:r>
              <a:endParaRPr lang="tr-TR" sz="3600" dirty="0"/>
            </a:p>
          </p:txBody>
        </p:sp>
        <p:sp>
          <p:nvSpPr>
            <p:cNvPr id="159" name="Dikdörtgen 158"/>
            <p:cNvSpPr/>
            <p:nvPr/>
          </p:nvSpPr>
          <p:spPr>
            <a:xfrm>
              <a:off x="8451787" y="2257411"/>
              <a:ext cx="2290947" cy="2308324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/>
              <a:r>
                <a:rPr lang="tr-TR" dirty="0">
                  <a:solidFill>
                    <a:srgbClr val="231F20"/>
                  </a:solidFill>
                </a:rPr>
                <a:t>Sorulara ne kadar çok</a:t>
              </a:r>
            </a:p>
            <a:p>
              <a:pPr algn="ctr"/>
              <a:r>
                <a:rPr lang="tr-TR" b="1" dirty="0">
                  <a:solidFill>
                    <a:srgbClr val="E61F4F"/>
                  </a:solidFill>
                </a:rPr>
                <a:t>Evet</a:t>
              </a:r>
              <a:r>
                <a:rPr lang="tr-TR" dirty="0">
                  <a:solidFill>
                    <a:srgbClr val="231F20"/>
                  </a:solidFill>
                </a:rPr>
                <a:t> cevabı verdiysen</a:t>
              </a:r>
            </a:p>
            <a:p>
              <a:pPr algn="ctr"/>
              <a:r>
                <a:rPr lang="tr-TR" dirty="0">
                  <a:solidFill>
                    <a:srgbClr val="231F20"/>
                  </a:solidFill>
                </a:rPr>
                <a:t>uykun o kadar kötü</a:t>
              </a:r>
            </a:p>
            <a:p>
              <a:pPr algn="ctr"/>
              <a:r>
                <a:rPr lang="tr-TR" dirty="0">
                  <a:solidFill>
                    <a:srgbClr val="231F20"/>
                  </a:solidFill>
                </a:rPr>
                <a:t>demektir.</a:t>
              </a:r>
            </a:p>
            <a:p>
              <a:pPr algn="ctr"/>
              <a:endParaRPr lang="tr-TR" dirty="0">
                <a:solidFill>
                  <a:srgbClr val="231F20"/>
                </a:solidFill>
              </a:endParaRPr>
            </a:p>
            <a:p>
              <a:pPr algn="ctr"/>
              <a:r>
                <a:rPr lang="tr-TR" dirty="0">
                  <a:solidFill>
                    <a:srgbClr val="231F20"/>
                  </a:solidFill>
                </a:rPr>
                <a:t>Hemen uykunu</a:t>
              </a:r>
            </a:p>
            <a:p>
              <a:pPr algn="ctr"/>
              <a:r>
                <a:rPr lang="tr-TR" dirty="0">
                  <a:solidFill>
                    <a:srgbClr val="231F20"/>
                  </a:solidFill>
                </a:rPr>
                <a:t>düzenlemek için</a:t>
              </a:r>
            </a:p>
            <a:p>
              <a:pPr algn="ctr"/>
              <a:r>
                <a:rPr lang="tr-TR" dirty="0">
                  <a:solidFill>
                    <a:srgbClr val="231F20"/>
                  </a:solidFill>
                </a:rPr>
                <a:t>harekete geçmelisin.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91512216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0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750"/>
                            </p:stCondLst>
                            <p:childTnLst>
                              <p:par>
                                <p:cTn id="1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2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3" dur="250"/>
                                        <p:tgtEl>
                                          <p:spTgt spid="7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250"/>
                            </p:stCondLst>
                            <p:childTnLst>
                              <p:par>
                                <p:cTn id="2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7" dur="250"/>
                                        <p:tgtEl>
                                          <p:spTgt spid="7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500"/>
                            </p:stCondLst>
                            <p:childTnLst>
                              <p:par>
                                <p:cTn id="2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1" dur="250"/>
                                        <p:tgtEl>
                                          <p:spTgt spid="7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1750"/>
                            </p:stCondLst>
                            <p:childTnLst>
                              <p:par>
                                <p:cTn id="33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5" dur="250"/>
                                        <p:tgtEl>
                                          <p:spTgt spid="7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2000"/>
                            </p:stCondLst>
                            <p:childTnLst>
                              <p:par>
                                <p:cTn id="37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9" dur="250"/>
                                        <p:tgtEl>
                                          <p:spTgt spid="7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2250"/>
                            </p:stCondLst>
                            <p:childTnLst>
                              <p:par>
                                <p:cTn id="41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3" dur="250"/>
                                        <p:tgtEl>
                                          <p:spTgt spid="78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2500"/>
                            </p:stCondLst>
                            <p:childTnLst>
                              <p:par>
                                <p:cTn id="4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7" dur="250"/>
                                        <p:tgtEl>
                                          <p:spTgt spid="78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2750"/>
                            </p:stCondLst>
                            <p:childTnLst>
                              <p:par>
                                <p:cTn id="4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1" dur="250"/>
                                        <p:tgtEl>
                                          <p:spTgt spid="78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3000"/>
                            </p:stCondLst>
                            <p:childTnLst>
                              <p:par>
                                <p:cTn id="5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250"/>
                                        <p:tgtEl>
                                          <p:spTgt spid="20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3250"/>
                            </p:stCondLst>
                            <p:childTnLst>
                              <p:par>
                                <p:cTn id="5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9" dur="250"/>
                                        <p:tgtEl>
                                          <p:spTgt spid="20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2111" grpId="0"/>
      <p:bldP spid="78" grpId="0" uiExpand="1" build="p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Resim 5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66800" y="-11633"/>
            <a:ext cx="10058400" cy="6649720"/>
          </a:xfrm>
          <a:prstGeom prst="rect">
            <a:avLst/>
          </a:prstGeom>
        </p:spPr>
      </p:pic>
      <p:sp>
        <p:nvSpPr>
          <p:cNvPr id="2085" name="Dikdörtgen 2084"/>
          <p:cNvSpPr/>
          <p:nvPr/>
        </p:nvSpPr>
        <p:spPr>
          <a:xfrm>
            <a:off x="-6350" y="-11633"/>
            <a:ext cx="12198350" cy="6869633"/>
          </a:xfrm>
          <a:prstGeom prst="rect">
            <a:avLst/>
          </a:prstGeom>
          <a:solidFill>
            <a:schemeClr val="bg1">
              <a:alpha val="84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82325" y="5567966"/>
                <a:ext cx="340158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>
                    <a:solidFill>
                      <a:srgbClr val="B2B2B2"/>
                    </a:solidFill>
                  </a:rPr>
                  <a:t>5</a:t>
                </a:r>
              </a:p>
            </p:txBody>
          </p:sp>
        </p:grpSp>
      </p:grpSp>
      <p:grpSp>
        <p:nvGrpSpPr>
          <p:cNvPr id="2096" name="Grup 2095"/>
          <p:cNvGrpSpPr/>
          <p:nvPr/>
        </p:nvGrpSpPr>
        <p:grpSpPr>
          <a:xfrm>
            <a:off x="-6350" y="0"/>
            <a:ext cx="12201525" cy="339725"/>
            <a:chOff x="-6350" y="0"/>
            <a:chExt cx="12201525" cy="339725"/>
          </a:xfrm>
        </p:grpSpPr>
        <p:sp>
          <p:nvSpPr>
            <p:cNvPr id="2094" name="Freeform 70"/>
            <p:cNvSpPr>
              <a:spLocks/>
            </p:cNvSpPr>
            <p:nvPr/>
          </p:nvSpPr>
          <p:spPr bwMode="auto">
            <a:xfrm>
              <a:off x="1812925" y="0"/>
              <a:ext cx="10382250" cy="339725"/>
            </a:xfrm>
            <a:custGeom>
              <a:avLst/>
              <a:gdLst>
                <a:gd name="T0" fmla="*/ 207 w 6540"/>
                <a:gd name="T1" fmla="*/ 214 h 214"/>
                <a:gd name="T2" fmla="*/ 6540 w 6540"/>
                <a:gd name="T3" fmla="*/ 214 h 214"/>
                <a:gd name="T4" fmla="*/ 6540 w 6540"/>
                <a:gd name="T5" fmla="*/ 0 h 214"/>
                <a:gd name="T6" fmla="*/ 0 w 6540"/>
                <a:gd name="T7" fmla="*/ 0 h 214"/>
                <a:gd name="T8" fmla="*/ 207 w 6540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40" h="214">
                  <a:moveTo>
                    <a:pt x="207" y="214"/>
                  </a:moveTo>
                  <a:lnTo>
                    <a:pt x="6540" y="214"/>
                  </a:lnTo>
                  <a:lnTo>
                    <a:pt x="6540" y="0"/>
                  </a:lnTo>
                  <a:lnTo>
                    <a:pt x="0" y="0"/>
                  </a:lnTo>
                  <a:lnTo>
                    <a:pt x="207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5" name="Freeform 71"/>
            <p:cNvSpPr>
              <a:spLocks/>
            </p:cNvSpPr>
            <p:nvPr/>
          </p:nvSpPr>
          <p:spPr bwMode="auto">
            <a:xfrm>
              <a:off x="-6350" y="0"/>
              <a:ext cx="2105025" cy="339725"/>
            </a:xfrm>
            <a:custGeom>
              <a:avLst/>
              <a:gdLst>
                <a:gd name="T0" fmla="*/ 0 w 1326"/>
                <a:gd name="T1" fmla="*/ 214 h 214"/>
                <a:gd name="T2" fmla="*/ 1326 w 1326"/>
                <a:gd name="T3" fmla="*/ 214 h 214"/>
                <a:gd name="T4" fmla="*/ 1118 w 1326"/>
                <a:gd name="T5" fmla="*/ 0 h 214"/>
                <a:gd name="T6" fmla="*/ 0 w 1326"/>
                <a:gd name="T7" fmla="*/ 0 h 214"/>
                <a:gd name="T8" fmla="*/ 0 w 1326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6" h="214">
                  <a:moveTo>
                    <a:pt x="0" y="214"/>
                  </a:moveTo>
                  <a:lnTo>
                    <a:pt x="1326" y="214"/>
                  </a:lnTo>
                  <a:lnTo>
                    <a:pt x="1118" y="0"/>
                  </a:lnTo>
                  <a:lnTo>
                    <a:pt x="0" y="0"/>
                  </a:lnTo>
                  <a:lnTo>
                    <a:pt x="0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grpSp>
        <p:nvGrpSpPr>
          <p:cNvPr id="2110" name="Grup 2109"/>
          <p:cNvGrpSpPr/>
          <p:nvPr/>
        </p:nvGrpSpPr>
        <p:grpSpPr>
          <a:xfrm>
            <a:off x="652463" y="555625"/>
            <a:ext cx="204788" cy="4140000"/>
            <a:chOff x="852487" y="555625"/>
            <a:chExt cx="204788" cy="4140000"/>
          </a:xfrm>
        </p:grpSpPr>
        <p:sp>
          <p:nvSpPr>
            <p:cNvPr id="2100" name="Line 75"/>
            <p:cNvSpPr>
              <a:spLocks noChangeShapeType="1"/>
            </p:cNvSpPr>
            <p:nvPr/>
          </p:nvSpPr>
          <p:spPr bwMode="auto">
            <a:xfrm>
              <a:off x="954882" y="555625"/>
              <a:ext cx="0" cy="414000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101" name="Oval 76"/>
            <p:cNvSpPr>
              <a:spLocks noChangeArrowheads="1"/>
            </p:cNvSpPr>
            <p:nvPr/>
          </p:nvSpPr>
          <p:spPr bwMode="auto">
            <a:xfrm>
              <a:off x="852487" y="890535"/>
              <a:ext cx="204788" cy="195263"/>
            </a:xfrm>
            <a:prstGeom prst="ellipse">
              <a:avLst/>
            </a:prstGeom>
            <a:solidFill>
              <a:srgbClr val="FFFFFF"/>
            </a:solidFill>
            <a:ln w="61913" cap="flat">
              <a:solidFill>
                <a:srgbClr val="DADADA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2103" name="Metin kutusu 2102"/>
          <p:cNvSpPr txBox="1"/>
          <p:nvPr/>
        </p:nvSpPr>
        <p:spPr>
          <a:xfrm>
            <a:off x="908051" y="568325"/>
            <a:ext cx="5987537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b="1" dirty="0">
                <a:solidFill>
                  <a:srgbClr val="231F20"/>
                </a:solidFill>
              </a:rPr>
              <a:t>Öneri 1: </a:t>
            </a:r>
            <a:r>
              <a:rPr lang="tr-TR" sz="4800" b="1" dirty="0">
                <a:solidFill>
                  <a:srgbClr val="EE742F"/>
                </a:solidFill>
              </a:rPr>
              <a:t>Sağlıklı Beslen</a:t>
            </a:r>
          </a:p>
        </p:txBody>
      </p:sp>
      <p:sp>
        <p:nvSpPr>
          <p:cNvPr id="2111" name="Metin kutusu 2110"/>
          <p:cNvSpPr txBox="1"/>
          <p:nvPr/>
        </p:nvSpPr>
        <p:spPr>
          <a:xfrm>
            <a:off x="944915" y="1401192"/>
            <a:ext cx="446321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20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Yetersiz veya dengesiz beslenmek sağlığı</a:t>
            </a:r>
          </a:p>
          <a:p>
            <a:r>
              <a:rPr lang="tr-TR" sz="20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olumsuz etkiler.</a:t>
            </a:r>
          </a:p>
        </p:txBody>
      </p:sp>
      <p:sp>
        <p:nvSpPr>
          <p:cNvPr id="78" name="Metin kutusu 77"/>
          <p:cNvSpPr txBox="1"/>
          <p:nvPr/>
        </p:nvSpPr>
        <p:spPr>
          <a:xfrm>
            <a:off x="944915" y="2241694"/>
            <a:ext cx="3030510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b="1" dirty="0">
                <a:solidFill>
                  <a:srgbClr val="11A74F"/>
                </a:solidFill>
              </a:rPr>
              <a:t>Yetersiz Beslenme</a:t>
            </a:r>
          </a:p>
          <a:p>
            <a:r>
              <a:rPr lang="tr-TR" dirty="0"/>
              <a:t>Vücudun ihtiyaç duyduğundan</a:t>
            </a:r>
          </a:p>
          <a:p>
            <a:r>
              <a:rPr lang="tr-TR" dirty="0"/>
              <a:t>daha az gıda tüketilmesi.</a:t>
            </a:r>
          </a:p>
        </p:txBody>
      </p:sp>
      <p:sp>
        <p:nvSpPr>
          <p:cNvPr id="79" name="Metin kutusu 78"/>
          <p:cNvSpPr txBox="1"/>
          <p:nvPr/>
        </p:nvSpPr>
        <p:spPr>
          <a:xfrm>
            <a:off x="944915" y="3391263"/>
            <a:ext cx="3865995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b="1" dirty="0">
                <a:solidFill>
                  <a:srgbClr val="11A74F"/>
                </a:solidFill>
              </a:rPr>
              <a:t>Dengesiz Beslenme</a:t>
            </a:r>
          </a:p>
          <a:p>
            <a:r>
              <a:rPr lang="tr-TR" dirty="0"/>
              <a:t>Bazı yiyeceklerin gereğinden fazla,</a:t>
            </a:r>
          </a:p>
          <a:p>
            <a:r>
              <a:rPr lang="tr-TR" dirty="0"/>
              <a:t>bazılarınınsa gereğinden az tüketilmesi.</a:t>
            </a:r>
          </a:p>
        </p:txBody>
      </p:sp>
      <p:sp>
        <p:nvSpPr>
          <p:cNvPr id="4" name="AutoShape 3"/>
          <p:cNvSpPr>
            <a:spLocks noChangeAspect="1" noChangeArrowheads="1" noTextEdit="1"/>
          </p:cNvSpPr>
          <p:nvPr/>
        </p:nvSpPr>
        <p:spPr bwMode="auto">
          <a:xfrm>
            <a:off x="960438" y="2438400"/>
            <a:ext cx="179387" cy="22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5" name="Line 5"/>
          <p:cNvSpPr>
            <a:spLocks noChangeShapeType="1"/>
          </p:cNvSpPr>
          <p:nvPr/>
        </p:nvSpPr>
        <p:spPr bwMode="auto">
          <a:xfrm>
            <a:off x="759102" y="2446338"/>
            <a:ext cx="179387" cy="0"/>
          </a:xfrm>
          <a:prstGeom prst="line">
            <a:avLst/>
          </a:prstGeom>
          <a:noFill/>
          <a:ln w="15875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7" name="Line 5"/>
          <p:cNvSpPr>
            <a:spLocks noChangeShapeType="1"/>
          </p:cNvSpPr>
          <p:nvPr/>
        </p:nvSpPr>
        <p:spPr bwMode="auto">
          <a:xfrm>
            <a:off x="753646" y="3586940"/>
            <a:ext cx="179387" cy="0"/>
          </a:xfrm>
          <a:prstGeom prst="line">
            <a:avLst/>
          </a:prstGeom>
          <a:noFill/>
          <a:ln w="15875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395459443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0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21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21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21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25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5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000"/>
                            </p:stCondLst>
                            <p:childTnLst>
                              <p:par>
                                <p:cTn id="2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250"/>
                            </p:stCondLst>
                            <p:childTnLst>
                              <p:par>
                                <p:cTn id="2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250"/>
                                        <p:tgtEl>
                                          <p:spTgt spid="2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1500"/>
                            </p:stCondLst>
                            <p:childTnLst>
                              <p:par>
                                <p:cTn id="3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25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1750"/>
                            </p:stCondLst>
                            <p:childTnLst>
                              <p:par>
                                <p:cTn id="3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25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2111" grpId="0"/>
      <p:bldP spid="78" grpId="0"/>
      <p:bldP spid="79" grpId="0"/>
      <p:bldP spid="5" grpId="0" animBg="1"/>
      <p:bldP spid="87" grpId="0" animBg="1"/>
    </p:bldLst>
  </p:timing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Resim 2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090542" y="0"/>
            <a:ext cx="7104633" cy="6858000"/>
          </a:xfrm>
          <a:prstGeom prst="rect">
            <a:avLst/>
          </a:prstGeom>
        </p:spPr>
      </p:pic>
      <p:sp>
        <p:nvSpPr>
          <p:cNvPr id="85" name="Dikdörtgen 84"/>
          <p:cNvSpPr/>
          <p:nvPr/>
        </p:nvSpPr>
        <p:spPr>
          <a:xfrm>
            <a:off x="-6350" y="-11633"/>
            <a:ext cx="12198350" cy="6869633"/>
          </a:xfrm>
          <a:prstGeom prst="rect">
            <a:avLst/>
          </a:prstGeom>
          <a:solidFill>
            <a:schemeClr val="bg1">
              <a:alpha val="7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579" y="5567966"/>
                <a:ext cx="495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>
                    <a:solidFill>
                      <a:srgbClr val="B2B2B2"/>
                    </a:solidFill>
                  </a:rPr>
                  <a:t>50</a:t>
                </a:r>
              </a:p>
            </p:txBody>
          </p:sp>
        </p:grpSp>
      </p:grpSp>
      <p:grpSp>
        <p:nvGrpSpPr>
          <p:cNvPr id="2096" name="Grup 2095"/>
          <p:cNvGrpSpPr/>
          <p:nvPr/>
        </p:nvGrpSpPr>
        <p:grpSpPr>
          <a:xfrm>
            <a:off x="-6350" y="0"/>
            <a:ext cx="12201525" cy="339725"/>
            <a:chOff x="-6350" y="0"/>
            <a:chExt cx="12201525" cy="339725"/>
          </a:xfrm>
        </p:grpSpPr>
        <p:sp>
          <p:nvSpPr>
            <p:cNvPr id="2094" name="Freeform 70"/>
            <p:cNvSpPr>
              <a:spLocks/>
            </p:cNvSpPr>
            <p:nvPr/>
          </p:nvSpPr>
          <p:spPr bwMode="auto">
            <a:xfrm>
              <a:off x="1812925" y="0"/>
              <a:ext cx="10382250" cy="339725"/>
            </a:xfrm>
            <a:custGeom>
              <a:avLst/>
              <a:gdLst>
                <a:gd name="T0" fmla="*/ 207 w 6540"/>
                <a:gd name="T1" fmla="*/ 214 h 214"/>
                <a:gd name="T2" fmla="*/ 6540 w 6540"/>
                <a:gd name="T3" fmla="*/ 214 h 214"/>
                <a:gd name="T4" fmla="*/ 6540 w 6540"/>
                <a:gd name="T5" fmla="*/ 0 h 214"/>
                <a:gd name="T6" fmla="*/ 0 w 6540"/>
                <a:gd name="T7" fmla="*/ 0 h 214"/>
                <a:gd name="T8" fmla="*/ 207 w 6540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40" h="214">
                  <a:moveTo>
                    <a:pt x="207" y="214"/>
                  </a:moveTo>
                  <a:lnTo>
                    <a:pt x="6540" y="214"/>
                  </a:lnTo>
                  <a:lnTo>
                    <a:pt x="6540" y="0"/>
                  </a:lnTo>
                  <a:lnTo>
                    <a:pt x="0" y="0"/>
                  </a:lnTo>
                  <a:lnTo>
                    <a:pt x="207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5" name="Freeform 71"/>
            <p:cNvSpPr>
              <a:spLocks/>
            </p:cNvSpPr>
            <p:nvPr/>
          </p:nvSpPr>
          <p:spPr bwMode="auto">
            <a:xfrm>
              <a:off x="-6350" y="0"/>
              <a:ext cx="2105025" cy="339725"/>
            </a:xfrm>
            <a:custGeom>
              <a:avLst/>
              <a:gdLst>
                <a:gd name="T0" fmla="*/ 0 w 1326"/>
                <a:gd name="T1" fmla="*/ 214 h 214"/>
                <a:gd name="T2" fmla="*/ 1326 w 1326"/>
                <a:gd name="T3" fmla="*/ 214 h 214"/>
                <a:gd name="T4" fmla="*/ 1118 w 1326"/>
                <a:gd name="T5" fmla="*/ 0 h 214"/>
                <a:gd name="T6" fmla="*/ 0 w 1326"/>
                <a:gd name="T7" fmla="*/ 0 h 214"/>
                <a:gd name="T8" fmla="*/ 0 w 1326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6" h="214">
                  <a:moveTo>
                    <a:pt x="0" y="214"/>
                  </a:moveTo>
                  <a:lnTo>
                    <a:pt x="1326" y="214"/>
                  </a:lnTo>
                  <a:lnTo>
                    <a:pt x="1118" y="0"/>
                  </a:lnTo>
                  <a:lnTo>
                    <a:pt x="0" y="0"/>
                  </a:lnTo>
                  <a:lnTo>
                    <a:pt x="0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grpSp>
        <p:nvGrpSpPr>
          <p:cNvPr id="2110" name="Grup 2109"/>
          <p:cNvGrpSpPr/>
          <p:nvPr/>
        </p:nvGrpSpPr>
        <p:grpSpPr>
          <a:xfrm>
            <a:off x="652463" y="555625"/>
            <a:ext cx="204788" cy="4140000"/>
            <a:chOff x="852487" y="555625"/>
            <a:chExt cx="204788" cy="4140000"/>
          </a:xfrm>
        </p:grpSpPr>
        <p:sp>
          <p:nvSpPr>
            <p:cNvPr id="2100" name="Line 75"/>
            <p:cNvSpPr>
              <a:spLocks noChangeShapeType="1"/>
            </p:cNvSpPr>
            <p:nvPr/>
          </p:nvSpPr>
          <p:spPr bwMode="auto">
            <a:xfrm>
              <a:off x="954882" y="555625"/>
              <a:ext cx="0" cy="414000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101" name="Oval 76"/>
            <p:cNvSpPr>
              <a:spLocks noChangeArrowheads="1"/>
            </p:cNvSpPr>
            <p:nvPr/>
          </p:nvSpPr>
          <p:spPr bwMode="auto">
            <a:xfrm>
              <a:off x="852487" y="890535"/>
              <a:ext cx="204788" cy="195263"/>
            </a:xfrm>
            <a:prstGeom prst="ellipse">
              <a:avLst/>
            </a:prstGeom>
            <a:solidFill>
              <a:srgbClr val="FFFFFF"/>
            </a:solidFill>
            <a:ln w="61913" cap="flat">
              <a:solidFill>
                <a:srgbClr val="DADADA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2103" name="Metin kutusu 2102"/>
          <p:cNvSpPr txBox="1"/>
          <p:nvPr/>
        </p:nvSpPr>
        <p:spPr>
          <a:xfrm>
            <a:off x="908051" y="568325"/>
            <a:ext cx="8056821" cy="156966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b="1" dirty="0">
                <a:solidFill>
                  <a:srgbClr val="231F20"/>
                </a:solidFill>
              </a:rPr>
              <a:t>Öneri 6: </a:t>
            </a:r>
            <a:r>
              <a:rPr lang="tr-TR" sz="4800" b="1" dirty="0">
                <a:solidFill>
                  <a:srgbClr val="EE742F"/>
                </a:solidFill>
              </a:rPr>
              <a:t>Giyiminize Kuşamınıza</a:t>
            </a:r>
          </a:p>
          <a:p>
            <a:r>
              <a:rPr lang="tr-TR" sz="4800" b="1" dirty="0">
                <a:solidFill>
                  <a:srgbClr val="EE742F"/>
                </a:solidFill>
              </a:rPr>
              <a:t>Dikkat Edin</a:t>
            </a:r>
          </a:p>
        </p:txBody>
      </p:sp>
      <p:sp>
        <p:nvSpPr>
          <p:cNvPr id="2111" name="Metin kutusu 2110"/>
          <p:cNvSpPr txBox="1"/>
          <p:nvPr/>
        </p:nvSpPr>
        <p:spPr>
          <a:xfrm>
            <a:off x="944915" y="2221081"/>
            <a:ext cx="5196807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20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Giysilerimiz hava, toz, ısı, ışık gibi dış etkenlerin</a:t>
            </a:r>
          </a:p>
          <a:p>
            <a:r>
              <a:rPr lang="tr-TR" sz="20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vücudumuza zarar vermesini engeller.</a:t>
            </a:r>
          </a:p>
        </p:txBody>
      </p:sp>
      <p:sp>
        <p:nvSpPr>
          <p:cNvPr id="78" name="Metin kutusu 77"/>
          <p:cNvSpPr txBox="1"/>
          <p:nvPr/>
        </p:nvSpPr>
        <p:spPr>
          <a:xfrm>
            <a:off x="944915" y="3068177"/>
            <a:ext cx="3819379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Giyinmenin temel amacı vücudu bu dış</a:t>
            </a:r>
          </a:p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etmenlerden korumaktır. </a:t>
            </a:r>
          </a:p>
        </p:txBody>
      </p:sp>
      <p:sp>
        <p:nvSpPr>
          <p:cNvPr id="79" name="Metin kutusu 78"/>
          <p:cNvSpPr txBox="1"/>
          <p:nvPr/>
        </p:nvSpPr>
        <p:spPr>
          <a:xfrm>
            <a:off x="944915" y="3869569"/>
            <a:ext cx="4503028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Kıyafet seçerken bu amaç göz ardı edilmemeli,</a:t>
            </a:r>
          </a:p>
          <a:p>
            <a:r>
              <a:rPr lang="tr-TR" b="1" dirty="0">
                <a:solidFill>
                  <a:srgbClr val="11A74F"/>
                </a:solidFill>
              </a:rPr>
              <a:t>şıklıktan önce sağlık gözetilmelidir.</a:t>
            </a:r>
            <a:endParaRPr lang="tr-TR" dirty="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4" name="AutoShape 3"/>
          <p:cNvSpPr>
            <a:spLocks noChangeAspect="1" noChangeArrowheads="1" noTextEdit="1"/>
          </p:cNvSpPr>
          <p:nvPr/>
        </p:nvSpPr>
        <p:spPr bwMode="auto">
          <a:xfrm>
            <a:off x="960438" y="2438400"/>
            <a:ext cx="179387" cy="22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5" name="Line 5"/>
          <p:cNvSpPr>
            <a:spLocks noChangeShapeType="1"/>
          </p:cNvSpPr>
          <p:nvPr/>
        </p:nvSpPr>
        <p:spPr bwMode="auto">
          <a:xfrm>
            <a:off x="759102" y="3251082"/>
            <a:ext cx="179387" cy="0"/>
          </a:xfrm>
          <a:prstGeom prst="line">
            <a:avLst/>
          </a:prstGeom>
          <a:noFill/>
          <a:ln w="15875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7" name="Line 5"/>
          <p:cNvSpPr>
            <a:spLocks noChangeShapeType="1"/>
          </p:cNvSpPr>
          <p:nvPr/>
        </p:nvSpPr>
        <p:spPr bwMode="auto">
          <a:xfrm>
            <a:off x="753646" y="4055509"/>
            <a:ext cx="179387" cy="0"/>
          </a:xfrm>
          <a:prstGeom prst="line">
            <a:avLst/>
          </a:prstGeom>
          <a:noFill/>
          <a:ln w="15875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262062652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0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21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21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21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25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5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000"/>
                            </p:stCondLst>
                            <p:childTnLst>
                              <p:par>
                                <p:cTn id="2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250"/>
                            </p:stCondLst>
                            <p:childTnLst>
                              <p:par>
                                <p:cTn id="2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250"/>
                                        <p:tgtEl>
                                          <p:spTgt spid="2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1500"/>
                            </p:stCondLst>
                            <p:childTnLst>
                              <p:par>
                                <p:cTn id="3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25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1750"/>
                            </p:stCondLst>
                            <p:childTnLst>
                              <p:par>
                                <p:cTn id="3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25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2111" grpId="0"/>
      <p:bldP spid="78" grpId="0"/>
      <p:bldP spid="79" grpId="0"/>
      <p:bldP spid="5" grpId="0" animBg="1"/>
      <p:bldP spid="87" grpId="0" animBg="1"/>
    </p:bldLst>
  </p:timing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895698" y="5567966"/>
                <a:ext cx="495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>
                    <a:solidFill>
                      <a:srgbClr val="B2B2B2"/>
                    </a:solidFill>
                  </a:rPr>
                  <a:t>51</a:t>
                </a:r>
              </a:p>
            </p:txBody>
          </p:sp>
        </p:grpSp>
      </p:grpSp>
      <p:grpSp>
        <p:nvGrpSpPr>
          <p:cNvPr id="2096" name="Grup 2095"/>
          <p:cNvGrpSpPr/>
          <p:nvPr/>
        </p:nvGrpSpPr>
        <p:grpSpPr>
          <a:xfrm>
            <a:off x="-6350" y="0"/>
            <a:ext cx="12201525" cy="339725"/>
            <a:chOff x="-6350" y="0"/>
            <a:chExt cx="12201525" cy="339725"/>
          </a:xfrm>
        </p:grpSpPr>
        <p:sp>
          <p:nvSpPr>
            <p:cNvPr id="2094" name="Freeform 70"/>
            <p:cNvSpPr>
              <a:spLocks/>
            </p:cNvSpPr>
            <p:nvPr/>
          </p:nvSpPr>
          <p:spPr bwMode="auto">
            <a:xfrm>
              <a:off x="1812925" y="0"/>
              <a:ext cx="10382250" cy="339725"/>
            </a:xfrm>
            <a:custGeom>
              <a:avLst/>
              <a:gdLst>
                <a:gd name="T0" fmla="*/ 207 w 6540"/>
                <a:gd name="T1" fmla="*/ 214 h 214"/>
                <a:gd name="T2" fmla="*/ 6540 w 6540"/>
                <a:gd name="T3" fmla="*/ 214 h 214"/>
                <a:gd name="T4" fmla="*/ 6540 w 6540"/>
                <a:gd name="T5" fmla="*/ 0 h 214"/>
                <a:gd name="T6" fmla="*/ 0 w 6540"/>
                <a:gd name="T7" fmla="*/ 0 h 214"/>
                <a:gd name="T8" fmla="*/ 207 w 6540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40" h="214">
                  <a:moveTo>
                    <a:pt x="207" y="214"/>
                  </a:moveTo>
                  <a:lnTo>
                    <a:pt x="6540" y="214"/>
                  </a:lnTo>
                  <a:lnTo>
                    <a:pt x="6540" y="0"/>
                  </a:lnTo>
                  <a:lnTo>
                    <a:pt x="0" y="0"/>
                  </a:lnTo>
                  <a:lnTo>
                    <a:pt x="207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5" name="Freeform 71"/>
            <p:cNvSpPr>
              <a:spLocks/>
            </p:cNvSpPr>
            <p:nvPr/>
          </p:nvSpPr>
          <p:spPr bwMode="auto">
            <a:xfrm>
              <a:off x="-6350" y="0"/>
              <a:ext cx="2105025" cy="339725"/>
            </a:xfrm>
            <a:custGeom>
              <a:avLst/>
              <a:gdLst>
                <a:gd name="T0" fmla="*/ 0 w 1326"/>
                <a:gd name="T1" fmla="*/ 214 h 214"/>
                <a:gd name="T2" fmla="*/ 1326 w 1326"/>
                <a:gd name="T3" fmla="*/ 214 h 214"/>
                <a:gd name="T4" fmla="*/ 1118 w 1326"/>
                <a:gd name="T5" fmla="*/ 0 h 214"/>
                <a:gd name="T6" fmla="*/ 0 w 1326"/>
                <a:gd name="T7" fmla="*/ 0 h 214"/>
                <a:gd name="T8" fmla="*/ 0 w 1326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6" h="214">
                  <a:moveTo>
                    <a:pt x="0" y="214"/>
                  </a:moveTo>
                  <a:lnTo>
                    <a:pt x="1326" y="214"/>
                  </a:lnTo>
                  <a:lnTo>
                    <a:pt x="1118" y="0"/>
                  </a:lnTo>
                  <a:lnTo>
                    <a:pt x="0" y="0"/>
                  </a:lnTo>
                  <a:lnTo>
                    <a:pt x="0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2103" name="Metin kutusu 2102"/>
          <p:cNvSpPr txBox="1"/>
          <p:nvPr/>
        </p:nvSpPr>
        <p:spPr>
          <a:xfrm>
            <a:off x="1547133" y="568325"/>
            <a:ext cx="909774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tr-TR" sz="4800" b="1" dirty="0">
                <a:solidFill>
                  <a:srgbClr val="FAB529"/>
                </a:solidFill>
              </a:rPr>
              <a:t>Giydiklerinizde Bunlara Dikkat Edin</a:t>
            </a:r>
          </a:p>
        </p:txBody>
      </p:sp>
      <p:sp>
        <p:nvSpPr>
          <p:cNvPr id="96" name="Metin kutusu 95"/>
          <p:cNvSpPr txBox="1"/>
          <p:nvPr/>
        </p:nvSpPr>
        <p:spPr>
          <a:xfrm>
            <a:off x="1547134" y="1969409"/>
            <a:ext cx="9097747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tr-TR" sz="20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Sadece zevkinize ve görünüşünüze göre değil, çevre ve</a:t>
            </a:r>
          </a:p>
          <a:p>
            <a:pPr algn="ctr"/>
            <a:r>
              <a:rPr lang="tr-TR" sz="20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iklim şartlarına uygun kıyafetler seçin!</a:t>
            </a:r>
            <a:endParaRPr lang="tr-TR" sz="2000" dirty="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77" name="Metin kutusu 76"/>
          <p:cNvSpPr txBox="1"/>
          <p:nvPr/>
        </p:nvSpPr>
        <p:spPr>
          <a:xfrm>
            <a:off x="1543050" y="3050023"/>
            <a:ext cx="9097747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tr-TR" sz="20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Yaz aylarında koyu renkler giyinmeyin, güneş ışığını</a:t>
            </a:r>
          </a:p>
          <a:p>
            <a:pPr algn="ctr"/>
            <a:r>
              <a:rPr lang="tr-TR" sz="20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yansıtan açık renkli kıyafetleri tercih edin!</a:t>
            </a:r>
            <a:endParaRPr lang="tr-TR" sz="2000" dirty="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78" name="Metin kutusu 77"/>
          <p:cNvSpPr txBox="1"/>
          <p:nvPr/>
        </p:nvSpPr>
        <p:spPr>
          <a:xfrm>
            <a:off x="1543049" y="4319794"/>
            <a:ext cx="9097747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tr-TR" sz="20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Sıcak havalarda teri  emebilen kumaşlardan</a:t>
            </a:r>
          </a:p>
          <a:p>
            <a:pPr algn="ctr"/>
            <a:r>
              <a:rPr lang="tr-TR" sz="20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yapılmış giyecekler kullanın!</a:t>
            </a:r>
            <a:endParaRPr lang="tr-TR" sz="2000" dirty="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pic>
        <p:nvPicPr>
          <p:cNvPr id="3" name="Resim 2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5917547" y="2830050"/>
            <a:ext cx="348750" cy="135000"/>
          </a:xfrm>
          <a:prstGeom prst="rect">
            <a:avLst/>
          </a:prstGeom>
        </p:spPr>
      </p:pic>
      <p:pic>
        <p:nvPicPr>
          <p:cNvPr id="80" name="Resim 79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5917547" y="4038014"/>
            <a:ext cx="348750" cy="135000"/>
          </a:xfrm>
          <a:prstGeom prst="rect">
            <a:avLst/>
          </a:prstGeom>
        </p:spPr>
      </p:pic>
      <p:grpSp>
        <p:nvGrpSpPr>
          <p:cNvPr id="2104" name="Grup 2103"/>
          <p:cNvGrpSpPr/>
          <p:nvPr/>
        </p:nvGrpSpPr>
        <p:grpSpPr>
          <a:xfrm>
            <a:off x="345394" y="920947"/>
            <a:ext cx="11389381" cy="3883092"/>
            <a:chOff x="345394" y="920947"/>
            <a:chExt cx="11389381" cy="3883092"/>
          </a:xfrm>
        </p:grpSpPr>
        <p:grpSp>
          <p:nvGrpSpPr>
            <p:cNvPr id="2101" name="Grup 2100"/>
            <p:cNvGrpSpPr/>
            <p:nvPr/>
          </p:nvGrpSpPr>
          <p:grpSpPr>
            <a:xfrm>
              <a:off x="10848582" y="920947"/>
              <a:ext cx="886193" cy="1017196"/>
              <a:chOff x="9783763" y="-20637"/>
              <a:chExt cx="1460500" cy="1676400"/>
            </a:xfrm>
          </p:grpSpPr>
          <p:sp>
            <p:nvSpPr>
              <p:cNvPr id="2085" name="Freeform 5"/>
              <p:cNvSpPr>
                <a:spLocks/>
              </p:cNvSpPr>
              <p:nvPr/>
            </p:nvSpPr>
            <p:spPr bwMode="auto">
              <a:xfrm>
                <a:off x="9783763" y="-20637"/>
                <a:ext cx="1460500" cy="1187450"/>
              </a:xfrm>
              <a:custGeom>
                <a:avLst/>
                <a:gdLst>
                  <a:gd name="T0" fmla="*/ 314 w 389"/>
                  <a:gd name="T1" fmla="*/ 305 h 316"/>
                  <a:gd name="T2" fmla="*/ 381 w 389"/>
                  <a:gd name="T3" fmla="*/ 278 h 316"/>
                  <a:gd name="T4" fmla="*/ 375 w 389"/>
                  <a:gd name="T5" fmla="*/ 226 h 316"/>
                  <a:gd name="T6" fmla="*/ 361 w 389"/>
                  <a:gd name="T7" fmla="*/ 215 h 316"/>
                  <a:gd name="T8" fmla="*/ 324 w 389"/>
                  <a:gd name="T9" fmla="*/ 118 h 316"/>
                  <a:gd name="T10" fmla="*/ 321 w 389"/>
                  <a:gd name="T11" fmla="*/ 117 h 316"/>
                  <a:gd name="T12" fmla="*/ 310 w 389"/>
                  <a:gd name="T13" fmla="*/ 114 h 316"/>
                  <a:gd name="T14" fmla="*/ 240 w 389"/>
                  <a:gd name="T15" fmla="*/ 19 h 316"/>
                  <a:gd name="T16" fmla="*/ 116 w 389"/>
                  <a:gd name="T17" fmla="*/ 38 h 316"/>
                  <a:gd name="T18" fmla="*/ 101 w 389"/>
                  <a:gd name="T19" fmla="*/ 55 h 316"/>
                  <a:gd name="T20" fmla="*/ 16 w 389"/>
                  <a:gd name="T21" fmla="*/ 96 h 316"/>
                  <a:gd name="T22" fmla="*/ 54 w 389"/>
                  <a:gd name="T23" fmla="*/ 192 h 316"/>
                  <a:gd name="T24" fmla="*/ 114 w 389"/>
                  <a:gd name="T25" fmla="*/ 218 h 316"/>
                  <a:gd name="T26" fmla="*/ 133 w 389"/>
                  <a:gd name="T27" fmla="*/ 210 h 316"/>
                  <a:gd name="T28" fmla="*/ 125 w 389"/>
                  <a:gd name="T29" fmla="*/ 191 h 316"/>
                  <a:gd name="T30" fmla="*/ 65 w 389"/>
                  <a:gd name="T31" fmla="*/ 165 h 316"/>
                  <a:gd name="T32" fmla="*/ 43 w 389"/>
                  <a:gd name="T33" fmla="*/ 108 h 316"/>
                  <a:gd name="T34" fmla="*/ 101 w 389"/>
                  <a:gd name="T35" fmla="*/ 85 h 316"/>
                  <a:gd name="T36" fmla="*/ 119 w 389"/>
                  <a:gd name="T37" fmla="*/ 79 h 316"/>
                  <a:gd name="T38" fmla="*/ 228 w 389"/>
                  <a:gd name="T39" fmla="*/ 45 h 316"/>
                  <a:gd name="T40" fmla="*/ 281 w 389"/>
                  <a:gd name="T41" fmla="*/ 124 h 316"/>
                  <a:gd name="T42" fmla="*/ 281 w 389"/>
                  <a:gd name="T43" fmla="*/ 125 h 316"/>
                  <a:gd name="T44" fmla="*/ 295 w 389"/>
                  <a:gd name="T45" fmla="*/ 142 h 316"/>
                  <a:gd name="T46" fmla="*/ 312 w 389"/>
                  <a:gd name="T47" fmla="*/ 145 h 316"/>
                  <a:gd name="T48" fmla="*/ 335 w 389"/>
                  <a:gd name="T49" fmla="*/ 203 h 316"/>
                  <a:gd name="T50" fmla="*/ 333 w 389"/>
                  <a:gd name="T51" fmla="*/ 207 h 316"/>
                  <a:gd name="T52" fmla="*/ 329 w 389"/>
                  <a:gd name="T53" fmla="*/ 214 h 316"/>
                  <a:gd name="T54" fmla="*/ 328 w 389"/>
                  <a:gd name="T55" fmla="*/ 215 h 316"/>
                  <a:gd name="T56" fmla="*/ 338 w 389"/>
                  <a:gd name="T57" fmla="*/ 237 h 316"/>
                  <a:gd name="T58" fmla="*/ 343 w 389"/>
                  <a:gd name="T59" fmla="*/ 238 h 316"/>
                  <a:gd name="T60" fmla="*/ 355 w 389"/>
                  <a:gd name="T61" fmla="*/ 267 h 316"/>
                  <a:gd name="T62" fmla="*/ 326 w 389"/>
                  <a:gd name="T63" fmla="*/ 278 h 316"/>
                  <a:gd name="T64" fmla="*/ 266 w 389"/>
                  <a:gd name="T65" fmla="*/ 252 h 316"/>
                  <a:gd name="T66" fmla="*/ 247 w 389"/>
                  <a:gd name="T67" fmla="*/ 260 h 316"/>
                  <a:gd name="T68" fmla="*/ 254 w 389"/>
                  <a:gd name="T69" fmla="*/ 279 h 316"/>
                  <a:gd name="T70" fmla="*/ 314 w 389"/>
                  <a:gd name="T71" fmla="*/ 305 h 3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89" h="316">
                    <a:moveTo>
                      <a:pt x="314" y="305"/>
                    </a:moveTo>
                    <a:cubicBezTo>
                      <a:pt x="340" y="316"/>
                      <a:pt x="370" y="304"/>
                      <a:pt x="381" y="278"/>
                    </a:cubicBezTo>
                    <a:cubicBezTo>
                      <a:pt x="389" y="261"/>
                      <a:pt x="386" y="241"/>
                      <a:pt x="375" y="226"/>
                    </a:cubicBezTo>
                    <a:cubicBezTo>
                      <a:pt x="370" y="220"/>
                      <a:pt x="361" y="215"/>
                      <a:pt x="361" y="215"/>
                    </a:cubicBezTo>
                    <a:cubicBezTo>
                      <a:pt x="378" y="177"/>
                      <a:pt x="361" y="134"/>
                      <a:pt x="324" y="118"/>
                    </a:cubicBezTo>
                    <a:cubicBezTo>
                      <a:pt x="323" y="118"/>
                      <a:pt x="322" y="118"/>
                      <a:pt x="321" y="117"/>
                    </a:cubicBezTo>
                    <a:cubicBezTo>
                      <a:pt x="313" y="114"/>
                      <a:pt x="310" y="114"/>
                      <a:pt x="310" y="114"/>
                    </a:cubicBezTo>
                    <a:cubicBezTo>
                      <a:pt x="306" y="73"/>
                      <a:pt x="279" y="36"/>
                      <a:pt x="240" y="19"/>
                    </a:cubicBezTo>
                    <a:cubicBezTo>
                      <a:pt x="197" y="0"/>
                      <a:pt x="149" y="9"/>
                      <a:pt x="116" y="38"/>
                    </a:cubicBezTo>
                    <a:cubicBezTo>
                      <a:pt x="108" y="46"/>
                      <a:pt x="101" y="55"/>
                      <a:pt x="101" y="55"/>
                    </a:cubicBezTo>
                    <a:cubicBezTo>
                      <a:pt x="67" y="46"/>
                      <a:pt x="30" y="63"/>
                      <a:pt x="16" y="96"/>
                    </a:cubicBezTo>
                    <a:cubicBezTo>
                      <a:pt x="0" y="133"/>
                      <a:pt x="17" y="176"/>
                      <a:pt x="54" y="192"/>
                    </a:cubicBezTo>
                    <a:cubicBezTo>
                      <a:pt x="114" y="218"/>
                      <a:pt x="114" y="218"/>
                      <a:pt x="114" y="218"/>
                    </a:cubicBezTo>
                    <a:cubicBezTo>
                      <a:pt x="121" y="221"/>
                      <a:pt x="130" y="218"/>
                      <a:pt x="133" y="210"/>
                    </a:cubicBezTo>
                    <a:cubicBezTo>
                      <a:pt x="136" y="203"/>
                      <a:pt x="133" y="195"/>
                      <a:pt x="125" y="191"/>
                    </a:cubicBezTo>
                    <a:cubicBezTo>
                      <a:pt x="65" y="165"/>
                      <a:pt x="65" y="165"/>
                      <a:pt x="65" y="165"/>
                    </a:cubicBezTo>
                    <a:cubicBezTo>
                      <a:pt x="43" y="156"/>
                      <a:pt x="33" y="130"/>
                      <a:pt x="43" y="108"/>
                    </a:cubicBezTo>
                    <a:cubicBezTo>
                      <a:pt x="52" y="86"/>
                      <a:pt x="78" y="75"/>
                      <a:pt x="101" y="85"/>
                    </a:cubicBezTo>
                    <a:cubicBezTo>
                      <a:pt x="108" y="88"/>
                      <a:pt x="116" y="86"/>
                      <a:pt x="119" y="79"/>
                    </a:cubicBezTo>
                    <a:cubicBezTo>
                      <a:pt x="142" y="43"/>
                      <a:pt x="188" y="28"/>
                      <a:pt x="228" y="45"/>
                    </a:cubicBezTo>
                    <a:cubicBezTo>
                      <a:pt x="260" y="59"/>
                      <a:pt x="281" y="90"/>
                      <a:pt x="281" y="124"/>
                    </a:cubicBezTo>
                    <a:cubicBezTo>
                      <a:pt x="281" y="125"/>
                      <a:pt x="281" y="125"/>
                      <a:pt x="281" y="125"/>
                    </a:cubicBezTo>
                    <a:cubicBezTo>
                      <a:pt x="280" y="134"/>
                      <a:pt x="287" y="141"/>
                      <a:pt x="295" y="142"/>
                    </a:cubicBezTo>
                    <a:cubicBezTo>
                      <a:pt x="301" y="142"/>
                      <a:pt x="307" y="143"/>
                      <a:pt x="312" y="145"/>
                    </a:cubicBezTo>
                    <a:cubicBezTo>
                      <a:pt x="334" y="155"/>
                      <a:pt x="344" y="181"/>
                      <a:pt x="335" y="203"/>
                    </a:cubicBezTo>
                    <a:cubicBezTo>
                      <a:pt x="334" y="204"/>
                      <a:pt x="334" y="206"/>
                      <a:pt x="333" y="207"/>
                    </a:cubicBezTo>
                    <a:cubicBezTo>
                      <a:pt x="332" y="209"/>
                      <a:pt x="331" y="210"/>
                      <a:pt x="329" y="214"/>
                    </a:cubicBezTo>
                    <a:cubicBezTo>
                      <a:pt x="328" y="214"/>
                      <a:pt x="328" y="214"/>
                      <a:pt x="328" y="215"/>
                    </a:cubicBezTo>
                    <a:cubicBezTo>
                      <a:pt x="323" y="224"/>
                      <a:pt x="328" y="235"/>
                      <a:pt x="338" y="237"/>
                    </a:cubicBezTo>
                    <a:cubicBezTo>
                      <a:pt x="340" y="237"/>
                      <a:pt x="342" y="237"/>
                      <a:pt x="343" y="238"/>
                    </a:cubicBezTo>
                    <a:cubicBezTo>
                      <a:pt x="354" y="243"/>
                      <a:pt x="360" y="256"/>
                      <a:pt x="355" y="267"/>
                    </a:cubicBezTo>
                    <a:cubicBezTo>
                      <a:pt x="350" y="278"/>
                      <a:pt x="337" y="283"/>
                      <a:pt x="326" y="278"/>
                    </a:cubicBezTo>
                    <a:cubicBezTo>
                      <a:pt x="266" y="252"/>
                      <a:pt x="266" y="252"/>
                      <a:pt x="266" y="252"/>
                    </a:cubicBezTo>
                    <a:cubicBezTo>
                      <a:pt x="258" y="249"/>
                      <a:pt x="250" y="252"/>
                      <a:pt x="247" y="260"/>
                    </a:cubicBezTo>
                    <a:cubicBezTo>
                      <a:pt x="243" y="267"/>
                      <a:pt x="247" y="276"/>
                      <a:pt x="254" y="279"/>
                    </a:cubicBezTo>
                    <a:lnTo>
                      <a:pt x="314" y="305"/>
                    </a:lnTo>
                    <a:close/>
                  </a:path>
                </a:pathLst>
              </a:custGeom>
              <a:solidFill>
                <a:srgbClr val="EDEDED"/>
              </a:solidFill>
              <a:ln w="14288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6" name="Freeform 6"/>
              <p:cNvSpPr>
                <a:spLocks/>
              </p:cNvSpPr>
              <p:nvPr/>
            </p:nvSpPr>
            <p:spPr bwMode="auto">
              <a:xfrm>
                <a:off x="9979025" y="738188"/>
                <a:ext cx="668338" cy="357187"/>
              </a:xfrm>
              <a:custGeom>
                <a:avLst/>
                <a:gdLst>
                  <a:gd name="T0" fmla="*/ 111 w 178"/>
                  <a:gd name="T1" fmla="*/ 85 h 95"/>
                  <a:gd name="T2" fmla="*/ 169 w 178"/>
                  <a:gd name="T3" fmla="*/ 62 h 95"/>
                  <a:gd name="T4" fmla="*/ 146 w 178"/>
                  <a:gd name="T5" fmla="*/ 5 h 95"/>
                  <a:gd name="T6" fmla="*/ 113 w 178"/>
                  <a:gd name="T7" fmla="*/ 4 h 95"/>
                  <a:gd name="T8" fmla="*/ 104 w 178"/>
                  <a:gd name="T9" fmla="*/ 23 h 95"/>
                  <a:gd name="T10" fmla="*/ 123 w 178"/>
                  <a:gd name="T11" fmla="*/ 31 h 95"/>
                  <a:gd name="T12" fmla="*/ 135 w 178"/>
                  <a:gd name="T13" fmla="*/ 32 h 95"/>
                  <a:gd name="T14" fmla="*/ 142 w 178"/>
                  <a:gd name="T15" fmla="*/ 51 h 95"/>
                  <a:gd name="T16" fmla="*/ 123 w 178"/>
                  <a:gd name="T17" fmla="*/ 58 h 95"/>
                  <a:gd name="T18" fmla="*/ 23 w 178"/>
                  <a:gd name="T19" fmla="*/ 15 h 95"/>
                  <a:gd name="T20" fmla="*/ 4 w 178"/>
                  <a:gd name="T21" fmla="*/ 23 h 95"/>
                  <a:gd name="T22" fmla="*/ 11 w 178"/>
                  <a:gd name="T23" fmla="*/ 42 h 95"/>
                  <a:gd name="T24" fmla="*/ 111 w 178"/>
                  <a:gd name="T25" fmla="*/ 85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8" h="95">
                    <a:moveTo>
                      <a:pt x="111" y="85"/>
                    </a:moveTo>
                    <a:cubicBezTo>
                      <a:pt x="134" y="95"/>
                      <a:pt x="159" y="85"/>
                      <a:pt x="169" y="62"/>
                    </a:cubicBezTo>
                    <a:cubicBezTo>
                      <a:pt x="178" y="40"/>
                      <a:pt x="168" y="15"/>
                      <a:pt x="146" y="5"/>
                    </a:cubicBezTo>
                    <a:cubicBezTo>
                      <a:pt x="135" y="0"/>
                      <a:pt x="123" y="0"/>
                      <a:pt x="113" y="4"/>
                    </a:cubicBezTo>
                    <a:cubicBezTo>
                      <a:pt x="105" y="7"/>
                      <a:pt x="102" y="16"/>
                      <a:pt x="104" y="23"/>
                    </a:cubicBezTo>
                    <a:cubicBezTo>
                      <a:pt x="107" y="31"/>
                      <a:pt x="116" y="34"/>
                      <a:pt x="123" y="31"/>
                    </a:cubicBezTo>
                    <a:cubicBezTo>
                      <a:pt x="127" y="30"/>
                      <a:pt x="131" y="30"/>
                      <a:pt x="135" y="32"/>
                    </a:cubicBezTo>
                    <a:cubicBezTo>
                      <a:pt x="142" y="35"/>
                      <a:pt x="145" y="43"/>
                      <a:pt x="142" y="51"/>
                    </a:cubicBezTo>
                    <a:cubicBezTo>
                      <a:pt x="139" y="58"/>
                      <a:pt x="130" y="62"/>
                      <a:pt x="123" y="58"/>
                    </a:cubicBezTo>
                    <a:cubicBezTo>
                      <a:pt x="23" y="15"/>
                      <a:pt x="23" y="15"/>
                      <a:pt x="23" y="15"/>
                    </a:cubicBezTo>
                    <a:cubicBezTo>
                      <a:pt x="15" y="12"/>
                      <a:pt x="7" y="15"/>
                      <a:pt x="4" y="23"/>
                    </a:cubicBezTo>
                    <a:cubicBezTo>
                      <a:pt x="0" y="30"/>
                      <a:pt x="4" y="38"/>
                      <a:pt x="11" y="42"/>
                    </a:cubicBezTo>
                    <a:lnTo>
                      <a:pt x="111" y="85"/>
                    </a:lnTo>
                    <a:close/>
                  </a:path>
                </a:pathLst>
              </a:custGeom>
              <a:solidFill>
                <a:srgbClr val="EDEDED"/>
              </a:solidFill>
              <a:ln w="14288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8" name="Freeform 7"/>
              <p:cNvSpPr>
                <a:spLocks/>
              </p:cNvSpPr>
              <p:nvPr/>
            </p:nvSpPr>
            <p:spPr bwMode="auto">
              <a:xfrm>
                <a:off x="9791700" y="877888"/>
                <a:ext cx="971550" cy="777875"/>
              </a:xfrm>
              <a:custGeom>
                <a:avLst/>
                <a:gdLst>
                  <a:gd name="T0" fmla="*/ 204 w 259"/>
                  <a:gd name="T1" fmla="*/ 114 h 207"/>
                  <a:gd name="T2" fmla="*/ 219 w 259"/>
                  <a:gd name="T3" fmla="*/ 153 h 207"/>
                  <a:gd name="T4" fmla="*/ 181 w 259"/>
                  <a:gd name="T5" fmla="*/ 168 h 207"/>
                  <a:gd name="T6" fmla="*/ 166 w 259"/>
                  <a:gd name="T7" fmla="*/ 129 h 207"/>
                  <a:gd name="T8" fmla="*/ 158 w 259"/>
                  <a:gd name="T9" fmla="*/ 110 h 207"/>
                  <a:gd name="T10" fmla="*/ 139 w 259"/>
                  <a:gd name="T11" fmla="*/ 118 h 207"/>
                  <a:gd name="T12" fmla="*/ 169 w 259"/>
                  <a:gd name="T13" fmla="*/ 194 h 207"/>
                  <a:gd name="T14" fmla="*/ 246 w 259"/>
                  <a:gd name="T15" fmla="*/ 164 h 207"/>
                  <a:gd name="T16" fmla="*/ 216 w 259"/>
                  <a:gd name="T17" fmla="*/ 88 h 207"/>
                  <a:gd name="T18" fmla="*/ 22 w 259"/>
                  <a:gd name="T19" fmla="*/ 4 h 207"/>
                  <a:gd name="T20" fmla="*/ 3 w 259"/>
                  <a:gd name="T21" fmla="*/ 11 h 207"/>
                  <a:gd name="T22" fmla="*/ 10 w 259"/>
                  <a:gd name="T23" fmla="*/ 30 h 207"/>
                  <a:gd name="T24" fmla="*/ 204 w 259"/>
                  <a:gd name="T25" fmla="*/ 114 h 2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59" h="207">
                    <a:moveTo>
                      <a:pt x="204" y="114"/>
                    </a:moveTo>
                    <a:cubicBezTo>
                      <a:pt x="219" y="121"/>
                      <a:pt x="226" y="138"/>
                      <a:pt x="219" y="153"/>
                    </a:cubicBezTo>
                    <a:cubicBezTo>
                      <a:pt x="213" y="167"/>
                      <a:pt x="196" y="174"/>
                      <a:pt x="181" y="168"/>
                    </a:cubicBezTo>
                    <a:cubicBezTo>
                      <a:pt x="166" y="161"/>
                      <a:pt x="159" y="144"/>
                      <a:pt x="166" y="129"/>
                    </a:cubicBezTo>
                    <a:cubicBezTo>
                      <a:pt x="169" y="122"/>
                      <a:pt x="166" y="113"/>
                      <a:pt x="158" y="110"/>
                    </a:cubicBezTo>
                    <a:cubicBezTo>
                      <a:pt x="151" y="107"/>
                      <a:pt x="142" y="110"/>
                      <a:pt x="139" y="118"/>
                    </a:cubicBezTo>
                    <a:cubicBezTo>
                      <a:pt x="126" y="147"/>
                      <a:pt x="140" y="182"/>
                      <a:pt x="169" y="194"/>
                    </a:cubicBezTo>
                    <a:cubicBezTo>
                      <a:pt x="199" y="207"/>
                      <a:pt x="233" y="194"/>
                      <a:pt x="246" y="164"/>
                    </a:cubicBezTo>
                    <a:cubicBezTo>
                      <a:pt x="259" y="135"/>
                      <a:pt x="245" y="100"/>
                      <a:pt x="216" y="88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15" y="0"/>
                      <a:pt x="6" y="4"/>
                      <a:pt x="3" y="11"/>
                    </a:cubicBezTo>
                    <a:cubicBezTo>
                      <a:pt x="0" y="19"/>
                      <a:pt x="3" y="27"/>
                      <a:pt x="10" y="30"/>
                    </a:cubicBezTo>
                    <a:lnTo>
                      <a:pt x="204" y="114"/>
                    </a:lnTo>
                    <a:close/>
                  </a:path>
                </a:pathLst>
              </a:custGeom>
              <a:solidFill>
                <a:srgbClr val="EDEDED"/>
              </a:solidFill>
              <a:ln w="14288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2" name="Grup 2101"/>
            <p:cNvGrpSpPr/>
            <p:nvPr/>
          </p:nvGrpSpPr>
          <p:grpSpPr>
            <a:xfrm>
              <a:off x="759525" y="3654734"/>
              <a:ext cx="861237" cy="976002"/>
              <a:chOff x="419100" y="3819525"/>
              <a:chExt cx="1370013" cy="1552575"/>
            </a:xfrm>
          </p:grpSpPr>
          <p:sp>
            <p:nvSpPr>
              <p:cNvPr id="2091" name="Freeform 8"/>
              <p:cNvSpPr>
                <a:spLocks/>
              </p:cNvSpPr>
              <p:nvPr/>
            </p:nvSpPr>
            <p:spPr bwMode="auto">
              <a:xfrm>
                <a:off x="419100" y="3819525"/>
                <a:ext cx="1370013" cy="1079500"/>
              </a:xfrm>
              <a:custGeom>
                <a:avLst/>
                <a:gdLst>
                  <a:gd name="T0" fmla="*/ 298 w 365"/>
                  <a:gd name="T1" fmla="*/ 278 h 287"/>
                  <a:gd name="T2" fmla="*/ 359 w 365"/>
                  <a:gd name="T3" fmla="*/ 251 h 287"/>
                  <a:gd name="T4" fmla="*/ 350 w 365"/>
                  <a:gd name="T5" fmla="*/ 203 h 287"/>
                  <a:gd name="T6" fmla="*/ 338 w 365"/>
                  <a:gd name="T7" fmla="*/ 192 h 287"/>
                  <a:gd name="T8" fmla="*/ 299 w 365"/>
                  <a:gd name="T9" fmla="*/ 105 h 287"/>
                  <a:gd name="T10" fmla="*/ 297 w 365"/>
                  <a:gd name="T11" fmla="*/ 104 h 287"/>
                  <a:gd name="T12" fmla="*/ 286 w 365"/>
                  <a:gd name="T13" fmla="*/ 101 h 287"/>
                  <a:gd name="T14" fmla="*/ 218 w 365"/>
                  <a:gd name="T15" fmla="*/ 15 h 287"/>
                  <a:gd name="T16" fmla="*/ 104 w 365"/>
                  <a:gd name="T17" fmla="*/ 38 h 287"/>
                  <a:gd name="T18" fmla="*/ 91 w 365"/>
                  <a:gd name="T19" fmla="*/ 54 h 287"/>
                  <a:gd name="T20" fmla="*/ 13 w 365"/>
                  <a:gd name="T21" fmla="*/ 96 h 287"/>
                  <a:gd name="T22" fmla="*/ 52 w 365"/>
                  <a:gd name="T23" fmla="*/ 183 h 287"/>
                  <a:gd name="T24" fmla="*/ 109 w 365"/>
                  <a:gd name="T25" fmla="*/ 205 h 287"/>
                  <a:gd name="T26" fmla="*/ 126 w 365"/>
                  <a:gd name="T27" fmla="*/ 197 h 287"/>
                  <a:gd name="T28" fmla="*/ 118 w 365"/>
                  <a:gd name="T29" fmla="*/ 180 h 287"/>
                  <a:gd name="T30" fmla="*/ 62 w 365"/>
                  <a:gd name="T31" fmla="*/ 158 h 287"/>
                  <a:gd name="T32" fmla="*/ 38 w 365"/>
                  <a:gd name="T33" fmla="*/ 105 h 287"/>
                  <a:gd name="T34" fmla="*/ 92 w 365"/>
                  <a:gd name="T35" fmla="*/ 82 h 287"/>
                  <a:gd name="T36" fmla="*/ 108 w 365"/>
                  <a:gd name="T37" fmla="*/ 76 h 287"/>
                  <a:gd name="T38" fmla="*/ 208 w 365"/>
                  <a:gd name="T39" fmla="*/ 41 h 287"/>
                  <a:gd name="T40" fmla="*/ 260 w 365"/>
                  <a:gd name="T41" fmla="*/ 112 h 287"/>
                  <a:gd name="T42" fmla="*/ 260 w 365"/>
                  <a:gd name="T43" fmla="*/ 113 h 287"/>
                  <a:gd name="T44" fmla="*/ 274 w 365"/>
                  <a:gd name="T45" fmla="*/ 127 h 287"/>
                  <a:gd name="T46" fmla="*/ 290 w 365"/>
                  <a:gd name="T47" fmla="*/ 130 h 287"/>
                  <a:gd name="T48" fmla="*/ 313 w 365"/>
                  <a:gd name="T49" fmla="*/ 182 h 287"/>
                  <a:gd name="T50" fmla="*/ 311 w 365"/>
                  <a:gd name="T51" fmla="*/ 187 h 287"/>
                  <a:gd name="T52" fmla="*/ 307 w 365"/>
                  <a:gd name="T53" fmla="*/ 193 h 287"/>
                  <a:gd name="T54" fmla="*/ 307 w 365"/>
                  <a:gd name="T55" fmla="*/ 194 h 287"/>
                  <a:gd name="T56" fmla="*/ 317 w 365"/>
                  <a:gd name="T57" fmla="*/ 214 h 287"/>
                  <a:gd name="T58" fmla="*/ 322 w 365"/>
                  <a:gd name="T59" fmla="*/ 215 h 287"/>
                  <a:gd name="T60" fmla="*/ 333 w 365"/>
                  <a:gd name="T61" fmla="*/ 241 h 287"/>
                  <a:gd name="T62" fmla="*/ 307 w 365"/>
                  <a:gd name="T63" fmla="*/ 253 h 287"/>
                  <a:gd name="T64" fmla="*/ 251 w 365"/>
                  <a:gd name="T65" fmla="*/ 231 h 287"/>
                  <a:gd name="T66" fmla="*/ 233 w 365"/>
                  <a:gd name="T67" fmla="*/ 238 h 287"/>
                  <a:gd name="T68" fmla="*/ 241 w 365"/>
                  <a:gd name="T69" fmla="*/ 256 h 287"/>
                  <a:gd name="T70" fmla="*/ 298 w 365"/>
                  <a:gd name="T71" fmla="*/ 278 h 2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65" h="287">
                    <a:moveTo>
                      <a:pt x="298" y="278"/>
                    </a:moveTo>
                    <a:cubicBezTo>
                      <a:pt x="322" y="287"/>
                      <a:pt x="349" y="275"/>
                      <a:pt x="359" y="251"/>
                    </a:cubicBezTo>
                    <a:cubicBezTo>
                      <a:pt x="365" y="234"/>
                      <a:pt x="361" y="216"/>
                      <a:pt x="350" y="203"/>
                    </a:cubicBezTo>
                    <a:cubicBezTo>
                      <a:pt x="345" y="197"/>
                      <a:pt x="338" y="192"/>
                      <a:pt x="338" y="192"/>
                    </a:cubicBezTo>
                    <a:cubicBezTo>
                      <a:pt x="351" y="157"/>
                      <a:pt x="334" y="118"/>
                      <a:pt x="299" y="105"/>
                    </a:cubicBezTo>
                    <a:cubicBezTo>
                      <a:pt x="298" y="104"/>
                      <a:pt x="298" y="104"/>
                      <a:pt x="297" y="104"/>
                    </a:cubicBezTo>
                    <a:cubicBezTo>
                      <a:pt x="289" y="101"/>
                      <a:pt x="286" y="101"/>
                      <a:pt x="286" y="101"/>
                    </a:cubicBezTo>
                    <a:cubicBezTo>
                      <a:pt x="281" y="63"/>
                      <a:pt x="255" y="30"/>
                      <a:pt x="218" y="15"/>
                    </a:cubicBezTo>
                    <a:cubicBezTo>
                      <a:pt x="178" y="0"/>
                      <a:pt x="134" y="10"/>
                      <a:pt x="104" y="38"/>
                    </a:cubicBezTo>
                    <a:cubicBezTo>
                      <a:pt x="97" y="45"/>
                      <a:pt x="91" y="54"/>
                      <a:pt x="91" y="54"/>
                    </a:cubicBezTo>
                    <a:cubicBezTo>
                      <a:pt x="58" y="47"/>
                      <a:pt x="25" y="64"/>
                      <a:pt x="13" y="96"/>
                    </a:cubicBezTo>
                    <a:cubicBezTo>
                      <a:pt x="0" y="130"/>
                      <a:pt x="17" y="169"/>
                      <a:pt x="52" y="183"/>
                    </a:cubicBezTo>
                    <a:cubicBezTo>
                      <a:pt x="109" y="205"/>
                      <a:pt x="109" y="205"/>
                      <a:pt x="109" y="205"/>
                    </a:cubicBezTo>
                    <a:cubicBezTo>
                      <a:pt x="116" y="208"/>
                      <a:pt x="123" y="204"/>
                      <a:pt x="126" y="197"/>
                    </a:cubicBezTo>
                    <a:cubicBezTo>
                      <a:pt x="129" y="190"/>
                      <a:pt x="125" y="182"/>
                      <a:pt x="118" y="180"/>
                    </a:cubicBezTo>
                    <a:cubicBezTo>
                      <a:pt x="62" y="158"/>
                      <a:pt x="62" y="158"/>
                      <a:pt x="62" y="158"/>
                    </a:cubicBezTo>
                    <a:cubicBezTo>
                      <a:pt x="41" y="150"/>
                      <a:pt x="30" y="126"/>
                      <a:pt x="38" y="105"/>
                    </a:cubicBezTo>
                    <a:cubicBezTo>
                      <a:pt x="47" y="84"/>
                      <a:pt x="70" y="74"/>
                      <a:pt x="92" y="82"/>
                    </a:cubicBezTo>
                    <a:cubicBezTo>
                      <a:pt x="98" y="85"/>
                      <a:pt x="105" y="82"/>
                      <a:pt x="108" y="76"/>
                    </a:cubicBezTo>
                    <a:cubicBezTo>
                      <a:pt x="128" y="41"/>
                      <a:pt x="171" y="26"/>
                      <a:pt x="208" y="41"/>
                    </a:cubicBezTo>
                    <a:cubicBezTo>
                      <a:pt x="238" y="52"/>
                      <a:pt x="258" y="80"/>
                      <a:pt x="260" y="112"/>
                    </a:cubicBezTo>
                    <a:cubicBezTo>
                      <a:pt x="260" y="112"/>
                      <a:pt x="260" y="113"/>
                      <a:pt x="260" y="113"/>
                    </a:cubicBezTo>
                    <a:cubicBezTo>
                      <a:pt x="259" y="121"/>
                      <a:pt x="266" y="127"/>
                      <a:pt x="274" y="127"/>
                    </a:cubicBezTo>
                    <a:cubicBezTo>
                      <a:pt x="279" y="127"/>
                      <a:pt x="284" y="128"/>
                      <a:pt x="290" y="130"/>
                    </a:cubicBezTo>
                    <a:cubicBezTo>
                      <a:pt x="310" y="138"/>
                      <a:pt x="321" y="161"/>
                      <a:pt x="313" y="182"/>
                    </a:cubicBezTo>
                    <a:cubicBezTo>
                      <a:pt x="312" y="184"/>
                      <a:pt x="312" y="185"/>
                      <a:pt x="311" y="187"/>
                    </a:cubicBezTo>
                    <a:cubicBezTo>
                      <a:pt x="310" y="188"/>
                      <a:pt x="309" y="190"/>
                      <a:pt x="307" y="193"/>
                    </a:cubicBezTo>
                    <a:cubicBezTo>
                      <a:pt x="307" y="194"/>
                      <a:pt x="307" y="194"/>
                      <a:pt x="307" y="194"/>
                    </a:cubicBezTo>
                    <a:cubicBezTo>
                      <a:pt x="303" y="202"/>
                      <a:pt x="308" y="212"/>
                      <a:pt x="317" y="214"/>
                    </a:cubicBezTo>
                    <a:cubicBezTo>
                      <a:pt x="319" y="214"/>
                      <a:pt x="320" y="214"/>
                      <a:pt x="322" y="215"/>
                    </a:cubicBezTo>
                    <a:cubicBezTo>
                      <a:pt x="332" y="219"/>
                      <a:pt x="338" y="231"/>
                      <a:pt x="333" y="241"/>
                    </a:cubicBezTo>
                    <a:cubicBezTo>
                      <a:pt x="329" y="251"/>
                      <a:pt x="318" y="257"/>
                      <a:pt x="307" y="253"/>
                    </a:cubicBezTo>
                    <a:cubicBezTo>
                      <a:pt x="251" y="231"/>
                      <a:pt x="251" y="231"/>
                      <a:pt x="251" y="231"/>
                    </a:cubicBezTo>
                    <a:cubicBezTo>
                      <a:pt x="244" y="228"/>
                      <a:pt x="236" y="232"/>
                      <a:pt x="233" y="238"/>
                    </a:cubicBezTo>
                    <a:cubicBezTo>
                      <a:pt x="230" y="245"/>
                      <a:pt x="234" y="253"/>
                      <a:pt x="241" y="256"/>
                    </a:cubicBezTo>
                    <a:lnTo>
                      <a:pt x="298" y="278"/>
                    </a:lnTo>
                    <a:close/>
                  </a:path>
                </a:pathLst>
              </a:custGeom>
              <a:solidFill>
                <a:srgbClr val="EDEDED"/>
              </a:solidFill>
              <a:ln w="14288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92" name="Freeform 9"/>
              <p:cNvSpPr>
                <a:spLocks/>
              </p:cNvSpPr>
              <p:nvPr/>
            </p:nvSpPr>
            <p:spPr bwMode="auto">
              <a:xfrm>
                <a:off x="614363" y="4522788"/>
                <a:ext cx="619125" cy="330200"/>
              </a:xfrm>
              <a:custGeom>
                <a:avLst/>
                <a:gdLst>
                  <a:gd name="T0" fmla="*/ 105 w 165"/>
                  <a:gd name="T1" fmla="*/ 80 h 88"/>
                  <a:gd name="T2" fmla="*/ 157 w 165"/>
                  <a:gd name="T3" fmla="*/ 57 h 88"/>
                  <a:gd name="T4" fmla="*/ 134 w 165"/>
                  <a:gd name="T5" fmla="*/ 4 h 88"/>
                  <a:gd name="T6" fmla="*/ 103 w 165"/>
                  <a:gd name="T7" fmla="*/ 5 h 88"/>
                  <a:gd name="T8" fmla="*/ 96 w 165"/>
                  <a:gd name="T9" fmla="*/ 23 h 88"/>
                  <a:gd name="T10" fmla="*/ 114 w 165"/>
                  <a:gd name="T11" fmla="*/ 30 h 88"/>
                  <a:gd name="T12" fmla="*/ 124 w 165"/>
                  <a:gd name="T13" fmla="*/ 30 h 88"/>
                  <a:gd name="T14" fmla="*/ 132 w 165"/>
                  <a:gd name="T15" fmla="*/ 47 h 88"/>
                  <a:gd name="T16" fmla="*/ 115 w 165"/>
                  <a:gd name="T17" fmla="*/ 55 h 88"/>
                  <a:gd name="T18" fmla="*/ 20 w 165"/>
                  <a:gd name="T19" fmla="*/ 18 h 88"/>
                  <a:gd name="T20" fmla="*/ 3 w 165"/>
                  <a:gd name="T21" fmla="*/ 26 h 88"/>
                  <a:gd name="T22" fmla="*/ 10 w 165"/>
                  <a:gd name="T23" fmla="*/ 43 h 88"/>
                  <a:gd name="T24" fmla="*/ 105 w 165"/>
                  <a:gd name="T25" fmla="*/ 8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65" h="88">
                    <a:moveTo>
                      <a:pt x="105" y="80"/>
                    </a:moveTo>
                    <a:cubicBezTo>
                      <a:pt x="126" y="88"/>
                      <a:pt x="149" y="78"/>
                      <a:pt x="157" y="57"/>
                    </a:cubicBezTo>
                    <a:cubicBezTo>
                      <a:pt x="165" y="36"/>
                      <a:pt x="155" y="12"/>
                      <a:pt x="134" y="4"/>
                    </a:cubicBezTo>
                    <a:cubicBezTo>
                      <a:pt x="124" y="0"/>
                      <a:pt x="113" y="1"/>
                      <a:pt x="103" y="5"/>
                    </a:cubicBezTo>
                    <a:cubicBezTo>
                      <a:pt x="96" y="8"/>
                      <a:pt x="93" y="16"/>
                      <a:pt x="96" y="23"/>
                    </a:cubicBezTo>
                    <a:cubicBezTo>
                      <a:pt x="99" y="30"/>
                      <a:pt x="107" y="33"/>
                      <a:pt x="114" y="30"/>
                    </a:cubicBezTo>
                    <a:cubicBezTo>
                      <a:pt x="117" y="28"/>
                      <a:pt x="121" y="28"/>
                      <a:pt x="124" y="30"/>
                    </a:cubicBezTo>
                    <a:cubicBezTo>
                      <a:pt x="131" y="32"/>
                      <a:pt x="135" y="40"/>
                      <a:pt x="132" y="47"/>
                    </a:cubicBezTo>
                    <a:cubicBezTo>
                      <a:pt x="129" y="54"/>
                      <a:pt x="122" y="57"/>
                      <a:pt x="115" y="55"/>
                    </a:cubicBezTo>
                    <a:cubicBezTo>
                      <a:pt x="20" y="18"/>
                      <a:pt x="20" y="18"/>
                      <a:pt x="20" y="18"/>
                    </a:cubicBezTo>
                    <a:cubicBezTo>
                      <a:pt x="13" y="16"/>
                      <a:pt x="5" y="19"/>
                      <a:pt x="3" y="26"/>
                    </a:cubicBezTo>
                    <a:cubicBezTo>
                      <a:pt x="0" y="33"/>
                      <a:pt x="3" y="41"/>
                      <a:pt x="10" y="43"/>
                    </a:cubicBezTo>
                    <a:lnTo>
                      <a:pt x="105" y="80"/>
                    </a:lnTo>
                    <a:close/>
                  </a:path>
                </a:pathLst>
              </a:custGeom>
              <a:solidFill>
                <a:srgbClr val="EDEDED"/>
              </a:solidFill>
              <a:ln w="14288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93" name="Freeform 10"/>
              <p:cNvSpPr>
                <a:spLocks/>
              </p:cNvSpPr>
              <p:nvPr/>
            </p:nvSpPr>
            <p:spPr bwMode="auto">
              <a:xfrm>
                <a:off x="442913" y="4676775"/>
                <a:ext cx="914400" cy="695325"/>
              </a:xfrm>
              <a:custGeom>
                <a:avLst/>
                <a:gdLst>
                  <a:gd name="T0" fmla="*/ 193 w 244"/>
                  <a:gd name="T1" fmla="*/ 99 h 185"/>
                  <a:gd name="T2" fmla="*/ 208 w 244"/>
                  <a:gd name="T3" fmla="*/ 134 h 185"/>
                  <a:gd name="T4" fmla="*/ 174 w 244"/>
                  <a:gd name="T5" fmla="*/ 149 h 185"/>
                  <a:gd name="T6" fmla="*/ 158 w 244"/>
                  <a:gd name="T7" fmla="*/ 114 h 185"/>
                  <a:gd name="T8" fmla="*/ 150 w 244"/>
                  <a:gd name="T9" fmla="*/ 97 h 185"/>
                  <a:gd name="T10" fmla="*/ 133 w 244"/>
                  <a:gd name="T11" fmla="*/ 104 h 185"/>
                  <a:gd name="T12" fmla="*/ 164 w 244"/>
                  <a:gd name="T13" fmla="*/ 174 h 185"/>
                  <a:gd name="T14" fmla="*/ 234 w 244"/>
                  <a:gd name="T15" fmla="*/ 143 h 185"/>
                  <a:gd name="T16" fmla="*/ 203 w 244"/>
                  <a:gd name="T17" fmla="*/ 73 h 185"/>
                  <a:gd name="T18" fmla="*/ 20 w 244"/>
                  <a:gd name="T19" fmla="*/ 3 h 185"/>
                  <a:gd name="T20" fmla="*/ 3 w 244"/>
                  <a:gd name="T21" fmla="*/ 11 h 185"/>
                  <a:gd name="T22" fmla="*/ 10 w 244"/>
                  <a:gd name="T23" fmla="*/ 28 h 185"/>
                  <a:gd name="T24" fmla="*/ 193 w 244"/>
                  <a:gd name="T25" fmla="*/ 99 h 1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44" h="185">
                    <a:moveTo>
                      <a:pt x="193" y="99"/>
                    </a:moveTo>
                    <a:cubicBezTo>
                      <a:pt x="207" y="104"/>
                      <a:pt x="214" y="120"/>
                      <a:pt x="208" y="134"/>
                    </a:cubicBezTo>
                    <a:cubicBezTo>
                      <a:pt x="203" y="148"/>
                      <a:pt x="187" y="154"/>
                      <a:pt x="174" y="149"/>
                    </a:cubicBezTo>
                    <a:cubicBezTo>
                      <a:pt x="160" y="144"/>
                      <a:pt x="153" y="128"/>
                      <a:pt x="158" y="114"/>
                    </a:cubicBezTo>
                    <a:cubicBezTo>
                      <a:pt x="161" y="107"/>
                      <a:pt x="157" y="99"/>
                      <a:pt x="150" y="97"/>
                    </a:cubicBezTo>
                    <a:cubicBezTo>
                      <a:pt x="143" y="94"/>
                      <a:pt x="136" y="97"/>
                      <a:pt x="133" y="104"/>
                    </a:cubicBezTo>
                    <a:cubicBezTo>
                      <a:pt x="122" y="132"/>
                      <a:pt x="136" y="163"/>
                      <a:pt x="164" y="174"/>
                    </a:cubicBezTo>
                    <a:cubicBezTo>
                      <a:pt x="192" y="185"/>
                      <a:pt x="223" y="171"/>
                      <a:pt x="234" y="143"/>
                    </a:cubicBezTo>
                    <a:cubicBezTo>
                      <a:pt x="244" y="115"/>
                      <a:pt x="231" y="84"/>
                      <a:pt x="203" y="7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13" y="0"/>
                      <a:pt x="5" y="4"/>
                      <a:pt x="3" y="11"/>
                    </a:cubicBezTo>
                    <a:cubicBezTo>
                      <a:pt x="0" y="18"/>
                      <a:pt x="3" y="25"/>
                      <a:pt x="10" y="28"/>
                    </a:cubicBezTo>
                    <a:lnTo>
                      <a:pt x="193" y="99"/>
                    </a:lnTo>
                    <a:close/>
                  </a:path>
                </a:pathLst>
              </a:custGeom>
              <a:solidFill>
                <a:srgbClr val="EDEDED"/>
              </a:solidFill>
              <a:ln w="14288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97" name="Freeform 11"/>
            <p:cNvSpPr>
              <a:spLocks noEditPoints="1"/>
            </p:cNvSpPr>
            <p:nvPr/>
          </p:nvSpPr>
          <p:spPr bwMode="auto">
            <a:xfrm>
              <a:off x="10417175" y="3835548"/>
              <a:ext cx="955238" cy="968491"/>
            </a:xfrm>
            <a:custGeom>
              <a:avLst/>
              <a:gdLst>
                <a:gd name="T0" fmla="*/ 426 w 427"/>
                <a:gd name="T1" fmla="*/ 236 h 432"/>
                <a:gd name="T2" fmla="*/ 393 w 427"/>
                <a:gd name="T3" fmla="*/ 130 h 432"/>
                <a:gd name="T4" fmla="*/ 389 w 427"/>
                <a:gd name="T5" fmla="*/ 126 h 432"/>
                <a:gd name="T6" fmla="*/ 152 w 427"/>
                <a:gd name="T7" fmla="*/ 1 h 432"/>
                <a:gd name="T8" fmla="*/ 147 w 427"/>
                <a:gd name="T9" fmla="*/ 1 h 432"/>
                <a:gd name="T10" fmla="*/ 41 w 427"/>
                <a:gd name="T11" fmla="*/ 34 h 432"/>
                <a:gd name="T12" fmla="*/ 36 w 427"/>
                <a:gd name="T13" fmla="*/ 42 h 432"/>
                <a:gd name="T14" fmla="*/ 50 w 427"/>
                <a:gd name="T15" fmla="*/ 120 h 432"/>
                <a:gd name="T16" fmla="*/ 53 w 427"/>
                <a:gd name="T17" fmla="*/ 125 h 432"/>
                <a:gd name="T18" fmla="*/ 59 w 427"/>
                <a:gd name="T19" fmla="*/ 126 h 432"/>
                <a:gd name="T20" fmla="*/ 110 w 427"/>
                <a:gd name="T21" fmla="*/ 110 h 432"/>
                <a:gd name="T22" fmla="*/ 2 w 427"/>
                <a:gd name="T23" fmla="*/ 315 h 432"/>
                <a:gd name="T24" fmla="*/ 5 w 427"/>
                <a:gd name="T25" fmla="*/ 325 h 432"/>
                <a:gd name="T26" fmla="*/ 206 w 427"/>
                <a:gd name="T27" fmla="*/ 430 h 432"/>
                <a:gd name="T28" fmla="*/ 216 w 427"/>
                <a:gd name="T29" fmla="*/ 427 h 432"/>
                <a:gd name="T30" fmla="*/ 324 w 427"/>
                <a:gd name="T31" fmla="*/ 222 h 432"/>
                <a:gd name="T32" fmla="*/ 339 w 427"/>
                <a:gd name="T33" fmla="*/ 273 h 432"/>
                <a:gd name="T34" fmla="*/ 343 w 427"/>
                <a:gd name="T35" fmla="*/ 277 h 432"/>
                <a:gd name="T36" fmla="*/ 349 w 427"/>
                <a:gd name="T37" fmla="*/ 277 h 432"/>
                <a:gd name="T38" fmla="*/ 422 w 427"/>
                <a:gd name="T39" fmla="*/ 244 h 432"/>
                <a:gd name="T40" fmla="*/ 426 w 427"/>
                <a:gd name="T41" fmla="*/ 236 h 432"/>
                <a:gd name="T42" fmla="*/ 310 w 427"/>
                <a:gd name="T43" fmla="*/ 101 h 432"/>
                <a:gd name="T44" fmla="*/ 250 w 427"/>
                <a:gd name="T45" fmla="*/ 103 h 432"/>
                <a:gd name="T46" fmla="*/ 217 w 427"/>
                <a:gd name="T47" fmla="*/ 52 h 432"/>
                <a:gd name="T48" fmla="*/ 310 w 427"/>
                <a:gd name="T49" fmla="*/ 101 h 432"/>
                <a:gd name="T50" fmla="*/ 63 w 427"/>
                <a:gd name="T51" fmla="*/ 110 h 432"/>
                <a:gd name="T52" fmla="*/ 51 w 427"/>
                <a:gd name="T53" fmla="*/ 46 h 432"/>
                <a:gd name="T54" fmla="*/ 66 w 427"/>
                <a:gd name="T55" fmla="*/ 41 h 432"/>
                <a:gd name="T56" fmla="*/ 78 w 427"/>
                <a:gd name="T57" fmla="*/ 105 h 432"/>
                <a:gd name="T58" fmla="*/ 63 w 427"/>
                <a:gd name="T59" fmla="*/ 110 h 432"/>
                <a:gd name="T60" fmla="*/ 206 w 427"/>
                <a:gd name="T61" fmla="*/ 414 h 432"/>
                <a:gd name="T62" fmla="*/ 18 w 427"/>
                <a:gd name="T63" fmla="*/ 315 h 432"/>
                <a:gd name="T64" fmla="*/ 31 w 427"/>
                <a:gd name="T65" fmla="*/ 290 h 432"/>
                <a:gd name="T66" fmla="*/ 220 w 427"/>
                <a:gd name="T67" fmla="*/ 389 h 432"/>
                <a:gd name="T68" fmla="*/ 206 w 427"/>
                <a:gd name="T69" fmla="*/ 414 h 432"/>
                <a:gd name="T70" fmla="*/ 332 w 427"/>
                <a:gd name="T71" fmla="*/ 201 h 432"/>
                <a:gd name="T72" fmla="*/ 326 w 427"/>
                <a:gd name="T73" fmla="*/ 196 h 432"/>
                <a:gd name="T74" fmla="*/ 319 w 427"/>
                <a:gd name="T75" fmla="*/ 200 h 432"/>
                <a:gd name="T76" fmla="*/ 226 w 427"/>
                <a:gd name="T77" fmla="*/ 377 h 432"/>
                <a:gd name="T78" fmla="*/ 38 w 427"/>
                <a:gd name="T79" fmla="*/ 278 h 432"/>
                <a:gd name="T80" fmla="*/ 130 w 427"/>
                <a:gd name="T81" fmla="*/ 101 h 432"/>
                <a:gd name="T82" fmla="*/ 130 w 427"/>
                <a:gd name="T83" fmla="*/ 94 h 432"/>
                <a:gd name="T84" fmla="*/ 122 w 427"/>
                <a:gd name="T85" fmla="*/ 91 h 432"/>
                <a:gd name="T86" fmla="*/ 92 w 427"/>
                <a:gd name="T87" fmla="*/ 101 h 432"/>
                <a:gd name="T88" fmla="*/ 79 w 427"/>
                <a:gd name="T89" fmla="*/ 37 h 432"/>
                <a:gd name="T90" fmla="*/ 148 w 427"/>
                <a:gd name="T91" fmla="*/ 15 h 432"/>
                <a:gd name="T92" fmla="*/ 203 w 427"/>
                <a:gd name="T93" fmla="*/ 44 h 432"/>
                <a:gd name="T94" fmla="*/ 243 w 427"/>
                <a:gd name="T95" fmla="*/ 116 h 432"/>
                <a:gd name="T96" fmla="*/ 324 w 427"/>
                <a:gd name="T97" fmla="*/ 108 h 432"/>
                <a:gd name="T98" fmla="*/ 380 w 427"/>
                <a:gd name="T99" fmla="*/ 137 h 432"/>
                <a:gd name="T100" fmla="*/ 401 w 427"/>
                <a:gd name="T101" fmla="*/ 206 h 432"/>
                <a:gd name="T102" fmla="*/ 342 w 427"/>
                <a:gd name="T103" fmla="*/ 232 h 432"/>
                <a:gd name="T104" fmla="*/ 332 w 427"/>
                <a:gd name="T105" fmla="*/ 201 h 432"/>
                <a:gd name="T106" fmla="*/ 351 w 427"/>
                <a:gd name="T107" fmla="*/ 261 h 432"/>
                <a:gd name="T108" fmla="*/ 346 w 427"/>
                <a:gd name="T109" fmla="*/ 246 h 432"/>
                <a:gd name="T110" fmla="*/ 406 w 427"/>
                <a:gd name="T111" fmla="*/ 220 h 432"/>
                <a:gd name="T112" fmla="*/ 410 w 427"/>
                <a:gd name="T113" fmla="*/ 234 h 432"/>
                <a:gd name="T114" fmla="*/ 351 w 427"/>
                <a:gd name="T115" fmla="*/ 261 h 4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27" h="432">
                  <a:moveTo>
                    <a:pt x="426" y="236"/>
                  </a:moveTo>
                  <a:cubicBezTo>
                    <a:pt x="393" y="130"/>
                    <a:pt x="393" y="130"/>
                    <a:pt x="393" y="130"/>
                  </a:cubicBezTo>
                  <a:cubicBezTo>
                    <a:pt x="392" y="128"/>
                    <a:pt x="391" y="127"/>
                    <a:pt x="389" y="126"/>
                  </a:cubicBezTo>
                  <a:cubicBezTo>
                    <a:pt x="152" y="1"/>
                    <a:pt x="152" y="1"/>
                    <a:pt x="152" y="1"/>
                  </a:cubicBezTo>
                  <a:cubicBezTo>
                    <a:pt x="150" y="1"/>
                    <a:pt x="148" y="0"/>
                    <a:pt x="147" y="1"/>
                  </a:cubicBezTo>
                  <a:cubicBezTo>
                    <a:pt x="41" y="34"/>
                    <a:pt x="41" y="34"/>
                    <a:pt x="41" y="34"/>
                  </a:cubicBezTo>
                  <a:cubicBezTo>
                    <a:pt x="38" y="35"/>
                    <a:pt x="36" y="38"/>
                    <a:pt x="36" y="42"/>
                  </a:cubicBezTo>
                  <a:cubicBezTo>
                    <a:pt x="50" y="120"/>
                    <a:pt x="50" y="120"/>
                    <a:pt x="50" y="120"/>
                  </a:cubicBezTo>
                  <a:cubicBezTo>
                    <a:pt x="50" y="122"/>
                    <a:pt x="52" y="124"/>
                    <a:pt x="53" y="125"/>
                  </a:cubicBezTo>
                  <a:cubicBezTo>
                    <a:pt x="55" y="126"/>
                    <a:pt x="57" y="126"/>
                    <a:pt x="59" y="126"/>
                  </a:cubicBezTo>
                  <a:cubicBezTo>
                    <a:pt x="110" y="110"/>
                    <a:pt x="110" y="110"/>
                    <a:pt x="110" y="110"/>
                  </a:cubicBezTo>
                  <a:cubicBezTo>
                    <a:pt x="2" y="315"/>
                    <a:pt x="2" y="315"/>
                    <a:pt x="2" y="315"/>
                  </a:cubicBezTo>
                  <a:cubicBezTo>
                    <a:pt x="0" y="319"/>
                    <a:pt x="2" y="323"/>
                    <a:pt x="5" y="325"/>
                  </a:cubicBezTo>
                  <a:cubicBezTo>
                    <a:pt x="206" y="430"/>
                    <a:pt x="206" y="430"/>
                    <a:pt x="206" y="430"/>
                  </a:cubicBezTo>
                  <a:cubicBezTo>
                    <a:pt x="210" y="432"/>
                    <a:pt x="214" y="431"/>
                    <a:pt x="216" y="427"/>
                  </a:cubicBezTo>
                  <a:cubicBezTo>
                    <a:pt x="324" y="222"/>
                    <a:pt x="324" y="222"/>
                    <a:pt x="324" y="222"/>
                  </a:cubicBezTo>
                  <a:cubicBezTo>
                    <a:pt x="339" y="273"/>
                    <a:pt x="339" y="273"/>
                    <a:pt x="339" y="273"/>
                  </a:cubicBezTo>
                  <a:cubicBezTo>
                    <a:pt x="340" y="275"/>
                    <a:pt x="342" y="277"/>
                    <a:pt x="343" y="277"/>
                  </a:cubicBezTo>
                  <a:cubicBezTo>
                    <a:pt x="345" y="278"/>
                    <a:pt x="347" y="278"/>
                    <a:pt x="349" y="277"/>
                  </a:cubicBezTo>
                  <a:cubicBezTo>
                    <a:pt x="422" y="244"/>
                    <a:pt x="422" y="244"/>
                    <a:pt x="422" y="244"/>
                  </a:cubicBezTo>
                  <a:cubicBezTo>
                    <a:pt x="425" y="243"/>
                    <a:pt x="427" y="239"/>
                    <a:pt x="426" y="236"/>
                  </a:cubicBezTo>
                  <a:close/>
                  <a:moveTo>
                    <a:pt x="310" y="101"/>
                  </a:moveTo>
                  <a:cubicBezTo>
                    <a:pt x="289" y="115"/>
                    <a:pt x="266" y="112"/>
                    <a:pt x="250" y="103"/>
                  </a:cubicBezTo>
                  <a:cubicBezTo>
                    <a:pt x="234" y="95"/>
                    <a:pt x="218" y="77"/>
                    <a:pt x="217" y="52"/>
                  </a:cubicBezTo>
                  <a:lnTo>
                    <a:pt x="310" y="101"/>
                  </a:lnTo>
                  <a:close/>
                  <a:moveTo>
                    <a:pt x="63" y="110"/>
                  </a:moveTo>
                  <a:cubicBezTo>
                    <a:pt x="51" y="46"/>
                    <a:pt x="51" y="46"/>
                    <a:pt x="51" y="46"/>
                  </a:cubicBezTo>
                  <a:cubicBezTo>
                    <a:pt x="66" y="41"/>
                    <a:pt x="66" y="41"/>
                    <a:pt x="66" y="41"/>
                  </a:cubicBezTo>
                  <a:cubicBezTo>
                    <a:pt x="78" y="105"/>
                    <a:pt x="78" y="105"/>
                    <a:pt x="78" y="105"/>
                  </a:cubicBezTo>
                  <a:lnTo>
                    <a:pt x="63" y="110"/>
                  </a:lnTo>
                  <a:close/>
                  <a:moveTo>
                    <a:pt x="206" y="414"/>
                  </a:moveTo>
                  <a:cubicBezTo>
                    <a:pt x="18" y="315"/>
                    <a:pt x="18" y="315"/>
                    <a:pt x="18" y="315"/>
                  </a:cubicBezTo>
                  <a:cubicBezTo>
                    <a:pt x="31" y="290"/>
                    <a:pt x="31" y="290"/>
                    <a:pt x="31" y="290"/>
                  </a:cubicBezTo>
                  <a:cubicBezTo>
                    <a:pt x="220" y="389"/>
                    <a:pt x="220" y="389"/>
                    <a:pt x="220" y="389"/>
                  </a:cubicBezTo>
                  <a:cubicBezTo>
                    <a:pt x="206" y="414"/>
                    <a:pt x="206" y="414"/>
                    <a:pt x="206" y="414"/>
                  </a:cubicBezTo>
                  <a:close/>
                  <a:moveTo>
                    <a:pt x="332" y="201"/>
                  </a:moveTo>
                  <a:cubicBezTo>
                    <a:pt x="331" y="199"/>
                    <a:pt x="329" y="197"/>
                    <a:pt x="326" y="196"/>
                  </a:cubicBezTo>
                  <a:cubicBezTo>
                    <a:pt x="323" y="196"/>
                    <a:pt x="320" y="198"/>
                    <a:pt x="319" y="200"/>
                  </a:cubicBezTo>
                  <a:cubicBezTo>
                    <a:pt x="226" y="377"/>
                    <a:pt x="226" y="377"/>
                    <a:pt x="226" y="377"/>
                  </a:cubicBezTo>
                  <a:cubicBezTo>
                    <a:pt x="38" y="278"/>
                    <a:pt x="38" y="278"/>
                    <a:pt x="38" y="278"/>
                  </a:cubicBezTo>
                  <a:cubicBezTo>
                    <a:pt x="130" y="101"/>
                    <a:pt x="130" y="101"/>
                    <a:pt x="130" y="101"/>
                  </a:cubicBezTo>
                  <a:cubicBezTo>
                    <a:pt x="132" y="99"/>
                    <a:pt x="131" y="96"/>
                    <a:pt x="130" y="94"/>
                  </a:cubicBezTo>
                  <a:cubicBezTo>
                    <a:pt x="128" y="91"/>
                    <a:pt x="125" y="90"/>
                    <a:pt x="122" y="91"/>
                  </a:cubicBezTo>
                  <a:cubicBezTo>
                    <a:pt x="92" y="101"/>
                    <a:pt x="92" y="101"/>
                    <a:pt x="92" y="101"/>
                  </a:cubicBezTo>
                  <a:cubicBezTo>
                    <a:pt x="79" y="37"/>
                    <a:pt x="79" y="37"/>
                    <a:pt x="79" y="37"/>
                  </a:cubicBezTo>
                  <a:cubicBezTo>
                    <a:pt x="148" y="15"/>
                    <a:pt x="148" y="15"/>
                    <a:pt x="148" y="15"/>
                  </a:cubicBezTo>
                  <a:cubicBezTo>
                    <a:pt x="203" y="44"/>
                    <a:pt x="203" y="44"/>
                    <a:pt x="203" y="44"/>
                  </a:cubicBezTo>
                  <a:cubicBezTo>
                    <a:pt x="201" y="74"/>
                    <a:pt x="216" y="102"/>
                    <a:pt x="243" y="116"/>
                  </a:cubicBezTo>
                  <a:cubicBezTo>
                    <a:pt x="270" y="130"/>
                    <a:pt x="301" y="127"/>
                    <a:pt x="324" y="108"/>
                  </a:cubicBezTo>
                  <a:cubicBezTo>
                    <a:pt x="380" y="137"/>
                    <a:pt x="380" y="137"/>
                    <a:pt x="380" y="137"/>
                  </a:cubicBezTo>
                  <a:cubicBezTo>
                    <a:pt x="401" y="206"/>
                    <a:pt x="401" y="206"/>
                    <a:pt x="401" y="206"/>
                  </a:cubicBezTo>
                  <a:cubicBezTo>
                    <a:pt x="342" y="232"/>
                    <a:pt x="342" y="232"/>
                    <a:pt x="342" y="232"/>
                  </a:cubicBezTo>
                  <a:lnTo>
                    <a:pt x="332" y="201"/>
                  </a:lnTo>
                  <a:close/>
                  <a:moveTo>
                    <a:pt x="351" y="261"/>
                  </a:moveTo>
                  <a:cubicBezTo>
                    <a:pt x="346" y="246"/>
                    <a:pt x="346" y="246"/>
                    <a:pt x="346" y="246"/>
                  </a:cubicBezTo>
                  <a:cubicBezTo>
                    <a:pt x="406" y="220"/>
                    <a:pt x="406" y="220"/>
                    <a:pt x="406" y="220"/>
                  </a:cubicBezTo>
                  <a:cubicBezTo>
                    <a:pt x="410" y="234"/>
                    <a:pt x="410" y="234"/>
                    <a:pt x="410" y="234"/>
                  </a:cubicBezTo>
                  <a:lnTo>
                    <a:pt x="351" y="261"/>
                  </a:lnTo>
                  <a:close/>
                </a:path>
              </a:pathLst>
            </a:custGeom>
            <a:solidFill>
              <a:srgbClr val="ED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8" name="Freeform 12"/>
            <p:cNvSpPr>
              <a:spLocks noEditPoints="1"/>
            </p:cNvSpPr>
            <p:nvPr/>
          </p:nvSpPr>
          <p:spPr bwMode="auto">
            <a:xfrm>
              <a:off x="345394" y="939651"/>
              <a:ext cx="960212" cy="979788"/>
            </a:xfrm>
            <a:custGeom>
              <a:avLst/>
              <a:gdLst>
                <a:gd name="T0" fmla="*/ 405 w 415"/>
                <a:gd name="T1" fmla="*/ 45 h 423"/>
                <a:gd name="T2" fmla="*/ 304 w 415"/>
                <a:gd name="T3" fmla="*/ 1 h 423"/>
                <a:gd name="T4" fmla="*/ 298 w 415"/>
                <a:gd name="T5" fmla="*/ 1 h 423"/>
                <a:gd name="T6" fmla="*/ 49 w 415"/>
                <a:gd name="T7" fmla="*/ 99 h 423"/>
                <a:gd name="T8" fmla="*/ 45 w 415"/>
                <a:gd name="T9" fmla="*/ 103 h 423"/>
                <a:gd name="T10" fmla="*/ 1 w 415"/>
                <a:gd name="T11" fmla="*/ 204 h 423"/>
                <a:gd name="T12" fmla="*/ 4 w 415"/>
                <a:gd name="T13" fmla="*/ 213 h 423"/>
                <a:gd name="T14" fmla="*/ 73 w 415"/>
                <a:gd name="T15" fmla="*/ 254 h 423"/>
                <a:gd name="T16" fmla="*/ 79 w 415"/>
                <a:gd name="T17" fmla="*/ 255 h 423"/>
                <a:gd name="T18" fmla="*/ 83 w 415"/>
                <a:gd name="T19" fmla="*/ 251 h 423"/>
                <a:gd name="T20" fmla="*/ 104 w 415"/>
                <a:gd name="T21" fmla="*/ 202 h 423"/>
                <a:gd name="T22" fmla="*/ 189 w 415"/>
                <a:gd name="T23" fmla="*/ 417 h 423"/>
                <a:gd name="T24" fmla="*/ 198 w 415"/>
                <a:gd name="T25" fmla="*/ 421 h 423"/>
                <a:gd name="T26" fmla="*/ 409 w 415"/>
                <a:gd name="T27" fmla="*/ 338 h 423"/>
                <a:gd name="T28" fmla="*/ 413 w 415"/>
                <a:gd name="T29" fmla="*/ 329 h 423"/>
                <a:gd name="T30" fmla="*/ 328 w 415"/>
                <a:gd name="T31" fmla="*/ 113 h 423"/>
                <a:gd name="T32" fmla="*/ 377 w 415"/>
                <a:gd name="T33" fmla="*/ 134 h 423"/>
                <a:gd name="T34" fmla="*/ 383 w 415"/>
                <a:gd name="T35" fmla="*/ 134 h 423"/>
                <a:gd name="T36" fmla="*/ 387 w 415"/>
                <a:gd name="T37" fmla="*/ 130 h 423"/>
                <a:gd name="T38" fmla="*/ 409 w 415"/>
                <a:gd name="T39" fmla="*/ 53 h 423"/>
                <a:gd name="T40" fmla="*/ 405 w 415"/>
                <a:gd name="T41" fmla="*/ 45 h 423"/>
                <a:gd name="T42" fmla="*/ 228 w 415"/>
                <a:gd name="T43" fmla="*/ 44 h 423"/>
                <a:gd name="T44" fmla="*/ 190 w 415"/>
                <a:gd name="T45" fmla="*/ 91 h 423"/>
                <a:gd name="T46" fmla="*/ 130 w 415"/>
                <a:gd name="T47" fmla="*/ 82 h 423"/>
                <a:gd name="T48" fmla="*/ 228 w 415"/>
                <a:gd name="T49" fmla="*/ 44 h 423"/>
                <a:gd name="T50" fmla="*/ 73 w 415"/>
                <a:gd name="T51" fmla="*/ 238 h 423"/>
                <a:gd name="T52" fmla="*/ 17 w 415"/>
                <a:gd name="T53" fmla="*/ 204 h 423"/>
                <a:gd name="T54" fmla="*/ 23 w 415"/>
                <a:gd name="T55" fmla="*/ 190 h 423"/>
                <a:gd name="T56" fmla="*/ 80 w 415"/>
                <a:gd name="T57" fmla="*/ 223 h 423"/>
                <a:gd name="T58" fmla="*/ 73 w 415"/>
                <a:gd name="T59" fmla="*/ 238 h 423"/>
                <a:gd name="T60" fmla="*/ 398 w 415"/>
                <a:gd name="T61" fmla="*/ 327 h 423"/>
                <a:gd name="T62" fmla="*/ 200 w 415"/>
                <a:gd name="T63" fmla="*/ 405 h 423"/>
                <a:gd name="T64" fmla="*/ 189 w 415"/>
                <a:gd name="T65" fmla="*/ 379 h 423"/>
                <a:gd name="T66" fmla="*/ 387 w 415"/>
                <a:gd name="T67" fmla="*/ 301 h 423"/>
                <a:gd name="T68" fmla="*/ 398 w 415"/>
                <a:gd name="T69" fmla="*/ 327 h 423"/>
                <a:gd name="T70" fmla="*/ 318 w 415"/>
                <a:gd name="T71" fmla="*/ 93 h 423"/>
                <a:gd name="T72" fmla="*/ 310 w 415"/>
                <a:gd name="T73" fmla="*/ 94 h 423"/>
                <a:gd name="T74" fmla="*/ 309 w 415"/>
                <a:gd name="T75" fmla="*/ 102 h 423"/>
                <a:gd name="T76" fmla="*/ 382 w 415"/>
                <a:gd name="T77" fmla="*/ 288 h 423"/>
                <a:gd name="T78" fmla="*/ 184 w 415"/>
                <a:gd name="T79" fmla="*/ 366 h 423"/>
                <a:gd name="T80" fmla="*/ 111 w 415"/>
                <a:gd name="T81" fmla="*/ 181 h 423"/>
                <a:gd name="T82" fmla="*/ 104 w 415"/>
                <a:gd name="T83" fmla="*/ 176 h 423"/>
                <a:gd name="T84" fmla="*/ 98 w 415"/>
                <a:gd name="T85" fmla="*/ 180 h 423"/>
                <a:gd name="T86" fmla="*/ 85 w 415"/>
                <a:gd name="T87" fmla="*/ 210 h 423"/>
                <a:gd name="T88" fmla="*/ 29 w 415"/>
                <a:gd name="T89" fmla="*/ 177 h 423"/>
                <a:gd name="T90" fmla="*/ 57 w 415"/>
                <a:gd name="T91" fmla="*/ 111 h 423"/>
                <a:gd name="T92" fmla="*/ 115 w 415"/>
                <a:gd name="T93" fmla="*/ 88 h 423"/>
                <a:gd name="T94" fmla="*/ 195 w 415"/>
                <a:gd name="T95" fmla="*/ 105 h 423"/>
                <a:gd name="T96" fmla="*/ 242 w 415"/>
                <a:gd name="T97" fmla="*/ 38 h 423"/>
                <a:gd name="T98" fmla="*/ 301 w 415"/>
                <a:gd name="T99" fmla="*/ 15 h 423"/>
                <a:gd name="T100" fmla="*/ 367 w 415"/>
                <a:gd name="T101" fmla="*/ 43 h 423"/>
                <a:gd name="T102" fmla="*/ 348 w 415"/>
                <a:gd name="T103" fmla="*/ 106 h 423"/>
                <a:gd name="T104" fmla="*/ 318 w 415"/>
                <a:gd name="T105" fmla="*/ 93 h 423"/>
                <a:gd name="T106" fmla="*/ 376 w 415"/>
                <a:gd name="T107" fmla="*/ 118 h 423"/>
                <a:gd name="T108" fmla="*/ 361 w 415"/>
                <a:gd name="T109" fmla="*/ 112 h 423"/>
                <a:gd name="T110" fmla="*/ 380 w 415"/>
                <a:gd name="T111" fmla="*/ 49 h 423"/>
                <a:gd name="T112" fmla="*/ 394 w 415"/>
                <a:gd name="T113" fmla="*/ 55 h 423"/>
                <a:gd name="T114" fmla="*/ 376 w 415"/>
                <a:gd name="T115" fmla="*/ 118 h 4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15" h="423">
                  <a:moveTo>
                    <a:pt x="405" y="45"/>
                  </a:moveTo>
                  <a:cubicBezTo>
                    <a:pt x="304" y="1"/>
                    <a:pt x="304" y="1"/>
                    <a:pt x="304" y="1"/>
                  </a:cubicBezTo>
                  <a:cubicBezTo>
                    <a:pt x="302" y="0"/>
                    <a:pt x="300" y="0"/>
                    <a:pt x="298" y="1"/>
                  </a:cubicBezTo>
                  <a:cubicBezTo>
                    <a:pt x="49" y="99"/>
                    <a:pt x="49" y="99"/>
                    <a:pt x="49" y="99"/>
                  </a:cubicBezTo>
                  <a:cubicBezTo>
                    <a:pt x="47" y="100"/>
                    <a:pt x="46" y="101"/>
                    <a:pt x="45" y="103"/>
                  </a:cubicBezTo>
                  <a:cubicBezTo>
                    <a:pt x="1" y="204"/>
                    <a:pt x="1" y="204"/>
                    <a:pt x="1" y="204"/>
                  </a:cubicBezTo>
                  <a:cubicBezTo>
                    <a:pt x="0" y="208"/>
                    <a:pt x="1" y="211"/>
                    <a:pt x="4" y="213"/>
                  </a:cubicBezTo>
                  <a:cubicBezTo>
                    <a:pt x="73" y="254"/>
                    <a:pt x="73" y="254"/>
                    <a:pt x="73" y="254"/>
                  </a:cubicBezTo>
                  <a:cubicBezTo>
                    <a:pt x="74" y="255"/>
                    <a:pt x="77" y="255"/>
                    <a:pt x="79" y="255"/>
                  </a:cubicBezTo>
                  <a:cubicBezTo>
                    <a:pt x="81" y="254"/>
                    <a:pt x="82" y="252"/>
                    <a:pt x="83" y="251"/>
                  </a:cubicBezTo>
                  <a:cubicBezTo>
                    <a:pt x="104" y="202"/>
                    <a:pt x="104" y="202"/>
                    <a:pt x="104" y="202"/>
                  </a:cubicBezTo>
                  <a:cubicBezTo>
                    <a:pt x="189" y="417"/>
                    <a:pt x="189" y="417"/>
                    <a:pt x="189" y="417"/>
                  </a:cubicBezTo>
                  <a:cubicBezTo>
                    <a:pt x="191" y="421"/>
                    <a:pt x="195" y="423"/>
                    <a:pt x="198" y="421"/>
                  </a:cubicBezTo>
                  <a:cubicBezTo>
                    <a:pt x="409" y="338"/>
                    <a:pt x="409" y="338"/>
                    <a:pt x="409" y="338"/>
                  </a:cubicBezTo>
                  <a:cubicBezTo>
                    <a:pt x="413" y="336"/>
                    <a:pt x="415" y="332"/>
                    <a:pt x="413" y="329"/>
                  </a:cubicBezTo>
                  <a:cubicBezTo>
                    <a:pt x="328" y="113"/>
                    <a:pt x="328" y="113"/>
                    <a:pt x="328" y="113"/>
                  </a:cubicBezTo>
                  <a:cubicBezTo>
                    <a:pt x="377" y="134"/>
                    <a:pt x="377" y="134"/>
                    <a:pt x="377" y="134"/>
                  </a:cubicBezTo>
                  <a:cubicBezTo>
                    <a:pt x="379" y="135"/>
                    <a:pt x="381" y="135"/>
                    <a:pt x="383" y="134"/>
                  </a:cubicBezTo>
                  <a:cubicBezTo>
                    <a:pt x="385" y="133"/>
                    <a:pt x="386" y="132"/>
                    <a:pt x="387" y="130"/>
                  </a:cubicBezTo>
                  <a:cubicBezTo>
                    <a:pt x="409" y="53"/>
                    <a:pt x="409" y="53"/>
                    <a:pt x="409" y="53"/>
                  </a:cubicBezTo>
                  <a:cubicBezTo>
                    <a:pt x="410" y="50"/>
                    <a:pt x="409" y="46"/>
                    <a:pt x="405" y="45"/>
                  </a:cubicBezTo>
                  <a:close/>
                  <a:moveTo>
                    <a:pt x="228" y="44"/>
                  </a:moveTo>
                  <a:cubicBezTo>
                    <a:pt x="224" y="69"/>
                    <a:pt x="207" y="85"/>
                    <a:pt x="190" y="91"/>
                  </a:cubicBezTo>
                  <a:cubicBezTo>
                    <a:pt x="173" y="98"/>
                    <a:pt x="150" y="99"/>
                    <a:pt x="130" y="82"/>
                  </a:cubicBezTo>
                  <a:lnTo>
                    <a:pt x="228" y="44"/>
                  </a:lnTo>
                  <a:close/>
                  <a:moveTo>
                    <a:pt x="73" y="238"/>
                  </a:moveTo>
                  <a:cubicBezTo>
                    <a:pt x="17" y="204"/>
                    <a:pt x="17" y="204"/>
                    <a:pt x="17" y="204"/>
                  </a:cubicBezTo>
                  <a:cubicBezTo>
                    <a:pt x="23" y="190"/>
                    <a:pt x="23" y="190"/>
                    <a:pt x="23" y="190"/>
                  </a:cubicBezTo>
                  <a:cubicBezTo>
                    <a:pt x="80" y="223"/>
                    <a:pt x="80" y="223"/>
                    <a:pt x="80" y="223"/>
                  </a:cubicBezTo>
                  <a:lnTo>
                    <a:pt x="73" y="238"/>
                  </a:lnTo>
                  <a:close/>
                  <a:moveTo>
                    <a:pt x="398" y="327"/>
                  </a:moveTo>
                  <a:cubicBezTo>
                    <a:pt x="200" y="405"/>
                    <a:pt x="200" y="405"/>
                    <a:pt x="200" y="405"/>
                  </a:cubicBezTo>
                  <a:cubicBezTo>
                    <a:pt x="189" y="379"/>
                    <a:pt x="189" y="379"/>
                    <a:pt x="189" y="379"/>
                  </a:cubicBezTo>
                  <a:cubicBezTo>
                    <a:pt x="387" y="301"/>
                    <a:pt x="387" y="301"/>
                    <a:pt x="387" y="301"/>
                  </a:cubicBezTo>
                  <a:cubicBezTo>
                    <a:pt x="398" y="327"/>
                    <a:pt x="398" y="327"/>
                    <a:pt x="398" y="327"/>
                  </a:cubicBezTo>
                  <a:close/>
                  <a:moveTo>
                    <a:pt x="318" y="93"/>
                  </a:moveTo>
                  <a:cubicBezTo>
                    <a:pt x="316" y="92"/>
                    <a:pt x="312" y="92"/>
                    <a:pt x="310" y="94"/>
                  </a:cubicBezTo>
                  <a:cubicBezTo>
                    <a:pt x="308" y="96"/>
                    <a:pt x="308" y="99"/>
                    <a:pt x="309" y="102"/>
                  </a:cubicBezTo>
                  <a:cubicBezTo>
                    <a:pt x="382" y="288"/>
                    <a:pt x="382" y="288"/>
                    <a:pt x="382" y="288"/>
                  </a:cubicBezTo>
                  <a:cubicBezTo>
                    <a:pt x="184" y="366"/>
                    <a:pt x="184" y="366"/>
                    <a:pt x="184" y="366"/>
                  </a:cubicBezTo>
                  <a:cubicBezTo>
                    <a:pt x="111" y="181"/>
                    <a:pt x="111" y="181"/>
                    <a:pt x="111" y="181"/>
                  </a:cubicBezTo>
                  <a:cubicBezTo>
                    <a:pt x="110" y="178"/>
                    <a:pt x="107" y="176"/>
                    <a:pt x="104" y="176"/>
                  </a:cubicBezTo>
                  <a:cubicBezTo>
                    <a:pt x="102" y="176"/>
                    <a:pt x="99" y="178"/>
                    <a:pt x="98" y="180"/>
                  </a:cubicBezTo>
                  <a:cubicBezTo>
                    <a:pt x="85" y="210"/>
                    <a:pt x="85" y="210"/>
                    <a:pt x="85" y="210"/>
                  </a:cubicBezTo>
                  <a:cubicBezTo>
                    <a:pt x="29" y="177"/>
                    <a:pt x="29" y="177"/>
                    <a:pt x="29" y="177"/>
                  </a:cubicBezTo>
                  <a:cubicBezTo>
                    <a:pt x="57" y="111"/>
                    <a:pt x="57" y="111"/>
                    <a:pt x="57" y="111"/>
                  </a:cubicBezTo>
                  <a:cubicBezTo>
                    <a:pt x="115" y="88"/>
                    <a:pt x="115" y="88"/>
                    <a:pt x="115" y="88"/>
                  </a:cubicBezTo>
                  <a:cubicBezTo>
                    <a:pt x="136" y="109"/>
                    <a:pt x="167" y="116"/>
                    <a:pt x="195" y="105"/>
                  </a:cubicBezTo>
                  <a:cubicBezTo>
                    <a:pt x="223" y="94"/>
                    <a:pt x="241" y="68"/>
                    <a:pt x="242" y="38"/>
                  </a:cubicBezTo>
                  <a:cubicBezTo>
                    <a:pt x="301" y="15"/>
                    <a:pt x="301" y="15"/>
                    <a:pt x="301" y="15"/>
                  </a:cubicBezTo>
                  <a:cubicBezTo>
                    <a:pt x="367" y="43"/>
                    <a:pt x="367" y="43"/>
                    <a:pt x="367" y="43"/>
                  </a:cubicBezTo>
                  <a:cubicBezTo>
                    <a:pt x="348" y="106"/>
                    <a:pt x="348" y="106"/>
                    <a:pt x="348" y="106"/>
                  </a:cubicBezTo>
                  <a:lnTo>
                    <a:pt x="318" y="93"/>
                  </a:lnTo>
                  <a:close/>
                  <a:moveTo>
                    <a:pt x="376" y="118"/>
                  </a:moveTo>
                  <a:cubicBezTo>
                    <a:pt x="361" y="112"/>
                    <a:pt x="361" y="112"/>
                    <a:pt x="361" y="112"/>
                  </a:cubicBezTo>
                  <a:cubicBezTo>
                    <a:pt x="380" y="49"/>
                    <a:pt x="380" y="49"/>
                    <a:pt x="380" y="49"/>
                  </a:cubicBezTo>
                  <a:cubicBezTo>
                    <a:pt x="394" y="55"/>
                    <a:pt x="394" y="55"/>
                    <a:pt x="394" y="55"/>
                  </a:cubicBezTo>
                  <a:lnTo>
                    <a:pt x="376" y="118"/>
                  </a:lnTo>
                  <a:close/>
                </a:path>
              </a:pathLst>
            </a:custGeom>
            <a:solidFill>
              <a:srgbClr val="ED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9" name="Freeform 13"/>
            <p:cNvSpPr>
              <a:spLocks noEditPoints="1"/>
            </p:cNvSpPr>
            <p:nvPr/>
          </p:nvSpPr>
          <p:spPr bwMode="auto">
            <a:xfrm>
              <a:off x="10578991" y="2508230"/>
              <a:ext cx="633413" cy="665162"/>
            </a:xfrm>
            <a:custGeom>
              <a:avLst/>
              <a:gdLst>
                <a:gd name="T0" fmla="*/ 66 w 169"/>
                <a:gd name="T1" fmla="*/ 0 h 177"/>
                <a:gd name="T2" fmla="*/ 62 w 169"/>
                <a:gd name="T3" fmla="*/ 0 h 177"/>
                <a:gd name="T4" fmla="*/ 61 w 169"/>
                <a:gd name="T5" fmla="*/ 3 h 177"/>
                <a:gd name="T6" fmla="*/ 53 w 169"/>
                <a:gd name="T7" fmla="*/ 46 h 177"/>
                <a:gd name="T8" fmla="*/ 25 w 169"/>
                <a:gd name="T9" fmla="*/ 33 h 177"/>
                <a:gd name="T10" fmla="*/ 23 w 169"/>
                <a:gd name="T11" fmla="*/ 36 h 177"/>
                <a:gd name="T12" fmla="*/ 13 w 169"/>
                <a:gd name="T13" fmla="*/ 69 h 177"/>
                <a:gd name="T14" fmla="*/ 1 w 169"/>
                <a:gd name="T15" fmla="*/ 99 h 177"/>
                <a:gd name="T16" fmla="*/ 25 w 169"/>
                <a:gd name="T17" fmla="*/ 132 h 177"/>
                <a:gd name="T18" fmla="*/ 92 w 169"/>
                <a:gd name="T19" fmla="*/ 175 h 177"/>
                <a:gd name="T20" fmla="*/ 123 w 169"/>
                <a:gd name="T21" fmla="*/ 165 h 177"/>
                <a:gd name="T22" fmla="*/ 141 w 169"/>
                <a:gd name="T23" fmla="*/ 169 h 177"/>
                <a:gd name="T24" fmla="*/ 168 w 169"/>
                <a:gd name="T25" fmla="*/ 137 h 177"/>
                <a:gd name="T26" fmla="*/ 154 w 169"/>
                <a:gd name="T27" fmla="*/ 106 h 177"/>
                <a:gd name="T28" fmla="*/ 154 w 169"/>
                <a:gd name="T29" fmla="*/ 106 h 177"/>
                <a:gd name="T30" fmla="*/ 153 w 169"/>
                <a:gd name="T31" fmla="*/ 104 h 177"/>
                <a:gd name="T32" fmla="*/ 122 w 169"/>
                <a:gd name="T33" fmla="*/ 34 h 177"/>
                <a:gd name="T34" fmla="*/ 66 w 169"/>
                <a:gd name="T35" fmla="*/ 0 h 177"/>
                <a:gd name="T36" fmla="*/ 65 w 169"/>
                <a:gd name="T37" fmla="*/ 4 h 177"/>
                <a:gd name="T38" fmla="*/ 119 w 169"/>
                <a:gd name="T39" fmla="*/ 36 h 177"/>
                <a:gd name="T40" fmla="*/ 149 w 169"/>
                <a:gd name="T41" fmla="*/ 101 h 177"/>
                <a:gd name="T42" fmla="*/ 128 w 169"/>
                <a:gd name="T43" fmla="*/ 92 h 177"/>
                <a:gd name="T44" fmla="*/ 126 w 169"/>
                <a:gd name="T45" fmla="*/ 94 h 177"/>
                <a:gd name="T46" fmla="*/ 118 w 169"/>
                <a:gd name="T47" fmla="*/ 119 h 177"/>
                <a:gd name="T48" fmla="*/ 109 w 169"/>
                <a:gd name="T49" fmla="*/ 142 h 177"/>
                <a:gd name="T50" fmla="*/ 119 w 169"/>
                <a:gd name="T51" fmla="*/ 162 h 177"/>
                <a:gd name="T52" fmla="*/ 92 w 169"/>
                <a:gd name="T53" fmla="*/ 171 h 177"/>
                <a:gd name="T54" fmla="*/ 29 w 169"/>
                <a:gd name="T55" fmla="*/ 133 h 177"/>
                <a:gd name="T56" fmla="*/ 42 w 169"/>
                <a:gd name="T57" fmla="*/ 134 h 177"/>
                <a:gd name="T58" fmla="*/ 77 w 169"/>
                <a:gd name="T59" fmla="*/ 93 h 177"/>
                <a:gd name="T60" fmla="*/ 59 w 169"/>
                <a:gd name="T61" fmla="*/ 53 h 177"/>
                <a:gd name="T62" fmla="*/ 56 w 169"/>
                <a:gd name="T63" fmla="*/ 49 h 177"/>
                <a:gd name="T64" fmla="*/ 65 w 169"/>
                <a:gd name="T65" fmla="*/ 4 h 177"/>
                <a:gd name="T66" fmla="*/ 27 w 169"/>
                <a:gd name="T67" fmla="*/ 38 h 177"/>
                <a:gd name="T68" fmla="*/ 56 w 169"/>
                <a:gd name="T69" fmla="*/ 55 h 177"/>
                <a:gd name="T70" fmla="*/ 74 w 169"/>
                <a:gd name="T71" fmla="*/ 93 h 177"/>
                <a:gd name="T72" fmla="*/ 42 w 169"/>
                <a:gd name="T73" fmla="*/ 131 h 177"/>
                <a:gd name="T74" fmla="*/ 5 w 169"/>
                <a:gd name="T75" fmla="*/ 99 h 177"/>
                <a:gd name="T76" fmla="*/ 16 w 169"/>
                <a:gd name="T77" fmla="*/ 71 h 177"/>
                <a:gd name="T78" fmla="*/ 27 w 169"/>
                <a:gd name="T79" fmla="*/ 38 h 177"/>
                <a:gd name="T80" fmla="*/ 130 w 169"/>
                <a:gd name="T81" fmla="*/ 96 h 177"/>
                <a:gd name="T82" fmla="*/ 151 w 169"/>
                <a:gd name="T83" fmla="*/ 109 h 177"/>
                <a:gd name="T84" fmla="*/ 164 w 169"/>
                <a:gd name="T85" fmla="*/ 138 h 177"/>
                <a:gd name="T86" fmla="*/ 140 w 169"/>
                <a:gd name="T87" fmla="*/ 165 h 177"/>
                <a:gd name="T88" fmla="*/ 113 w 169"/>
                <a:gd name="T89" fmla="*/ 142 h 177"/>
                <a:gd name="T90" fmla="*/ 121 w 169"/>
                <a:gd name="T91" fmla="*/ 121 h 177"/>
                <a:gd name="T92" fmla="*/ 130 w 169"/>
                <a:gd name="T93" fmla="*/ 96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69" h="177">
                  <a:moveTo>
                    <a:pt x="66" y="0"/>
                  </a:moveTo>
                  <a:cubicBezTo>
                    <a:pt x="65" y="0"/>
                    <a:pt x="64" y="0"/>
                    <a:pt x="62" y="0"/>
                  </a:cubicBezTo>
                  <a:cubicBezTo>
                    <a:pt x="61" y="1"/>
                    <a:pt x="60" y="1"/>
                    <a:pt x="61" y="3"/>
                  </a:cubicBezTo>
                  <a:cubicBezTo>
                    <a:pt x="63" y="21"/>
                    <a:pt x="59" y="34"/>
                    <a:pt x="53" y="46"/>
                  </a:cubicBezTo>
                  <a:cubicBezTo>
                    <a:pt x="44" y="38"/>
                    <a:pt x="35" y="33"/>
                    <a:pt x="25" y="33"/>
                  </a:cubicBezTo>
                  <a:cubicBezTo>
                    <a:pt x="24" y="34"/>
                    <a:pt x="23" y="35"/>
                    <a:pt x="23" y="36"/>
                  </a:cubicBezTo>
                  <a:cubicBezTo>
                    <a:pt x="25" y="51"/>
                    <a:pt x="20" y="60"/>
                    <a:pt x="13" y="69"/>
                  </a:cubicBezTo>
                  <a:cubicBezTo>
                    <a:pt x="7" y="77"/>
                    <a:pt x="0" y="86"/>
                    <a:pt x="1" y="99"/>
                  </a:cubicBezTo>
                  <a:cubicBezTo>
                    <a:pt x="2" y="114"/>
                    <a:pt x="12" y="126"/>
                    <a:pt x="25" y="132"/>
                  </a:cubicBezTo>
                  <a:cubicBezTo>
                    <a:pt x="34" y="159"/>
                    <a:pt x="62" y="177"/>
                    <a:pt x="92" y="175"/>
                  </a:cubicBezTo>
                  <a:cubicBezTo>
                    <a:pt x="104" y="174"/>
                    <a:pt x="114" y="170"/>
                    <a:pt x="123" y="165"/>
                  </a:cubicBezTo>
                  <a:cubicBezTo>
                    <a:pt x="128" y="168"/>
                    <a:pt x="134" y="170"/>
                    <a:pt x="141" y="169"/>
                  </a:cubicBezTo>
                  <a:cubicBezTo>
                    <a:pt x="157" y="168"/>
                    <a:pt x="169" y="154"/>
                    <a:pt x="168" y="137"/>
                  </a:cubicBezTo>
                  <a:cubicBezTo>
                    <a:pt x="167" y="127"/>
                    <a:pt x="161" y="115"/>
                    <a:pt x="154" y="106"/>
                  </a:cubicBezTo>
                  <a:cubicBezTo>
                    <a:pt x="154" y="106"/>
                    <a:pt x="154" y="106"/>
                    <a:pt x="154" y="106"/>
                  </a:cubicBezTo>
                  <a:cubicBezTo>
                    <a:pt x="153" y="105"/>
                    <a:pt x="153" y="105"/>
                    <a:pt x="153" y="104"/>
                  </a:cubicBezTo>
                  <a:cubicBezTo>
                    <a:pt x="151" y="81"/>
                    <a:pt x="139" y="54"/>
                    <a:pt x="122" y="34"/>
                  </a:cubicBezTo>
                  <a:cubicBezTo>
                    <a:pt x="106" y="15"/>
                    <a:pt x="86" y="1"/>
                    <a:pt x="66" y="0"/>
                  </a:cubicBezTo>
                  <a:close/>
                  <a:moveTo>
                    <a:pt x="65" y="4"/>
                  </a:moveTo>
                  <a:cubicBezTo>
                    <a:pt x="83" y="4"/>
                    <a:pt x="103" y="17"/>
                    <a:pt x="119" y="36"/>
                  </a:cubicBezTo>
                  <a:cubicBezTo>
                    <a:pt x="135" y="55"/>
                    <a:pt x="147" y="80"/>
                    <a:pt x="149" y="101"/>
                  </a:cubicBezTo>
                  <a:cubicBezTo>
                    <a:pt x="143" y="95"/>
                    <a:pt x="135" y="91"/>
                    <a:pt x="128" y="92"/>
                  </a:cubicBezTo>
                  <a:cubicBezTo>
                    <a:pt x="126" y="92"/>
                    <a:pt x="126" y="93"/>
                    <a:pt x="126" y="94"/>
                  </a:cubicBezTo>
                  <a:cubicBezTo>
                    <a:pt x="127" y="105"/>
                    <a:pt x="123" y="112"/>
                    <a:pt x="118" y="119"/>
                  </a:cubicBezTo>
                  <a:cubicBezTo>
                    <a:pt x="114" y="125"/>
                    <a:pt x="108" y="132"/>
                    <a:pt x="109" y="142"/>
                  </a:cubicBezTo>
                  <a:cubicBezTo>
                    <a:pt x="110" y="150"/>
                    <a:pt x="113" y="158"/>
                    <a:pt x="119" y="162"/>
                  </a:cubicBezTo>
                  <a:cubicBezTo>
                    <a:pt x="111" y="167"/>
                    <a:pt x="102" y="170"/>
                    <a:pt x="92" y="171"/>
                  </a:cubicBezTo>
                  <a:cubicBezTo>
                    <a:pt x="64" y="173"/>
                    <a:pt x="39" y="157"/>
                    <a:pt x="29" y="133"/>
                  </a:cubicBezTo>
                  <a:cubicBezTo>
                    <a:pt x="33" y="134"/>
                    <a:pt x="38" y="135"/>
                    <a:pt x="42" y="134"/>
                  </a:cubicBezTo>
                  <a:cubicBezTo>
                    <a:pt x="63" y="133"/>
                    <a:pt x="79" y="114"/>
                    <a:pt x="77" y="93"/>
                  </a:cubicBezTo>
                  <a:cubicBezTo>
                    <a:pt x="76" y="79"/>
                    <a:pt x="69" y="64"/>
                    <a:pt x="59" y="53"/>
                  </a:cubicBezTo>
                  <a:cubicBezTo>
                    <a:pt x="58" y="51"/>
                    <a:pt x="57" y="50"/>
                    <a:pt x="56" y="49"/>
                  </a:cubicBezTo>
                  <a:cubicBezTo>
                    <a:pt x="62" y="37"/>
                    <a:pt x="67" y="23"/>
                    <a:pt x="65" y="4"/>
                  </a:cubicBezTo>
                  <a:close/>
                  <a:moveTo>
                    <a:pt x="27" y="38"/>
                  </a:moveTo>
                  <a:cubicBezTo>
                    <a:pt x="37" y="38"/>
                    <a:pt x="48" y="45"/>
                    <a:pt x="56" y="55"/>
                  </a:cubicBezTo>
                  <a:cubicBezTo>
                    <a:pt x="66" y="66"/>
                    <a:pt x="72" y="81"/>
                    <a:pt x="74" y="93"/>
                  </a:cubicBezTo>
                  <a:cubicBezTo>
                    <a:pt x="75" y="112"/>
                    <a:pt x="61" y="129"/>
                    <a:pt x="42" y="131"/>
                  </a:cubicBezTo>
                  <a:cubicBezTo>
                    <a:pt x="23" y="132"/>
                    <a:pt x="6" y="118"/>
                    <a:pt x="5" y="99"/>
                  </a:cubicBezTo>
                  <a:cubicBezTo>
                    <a:pt x="4" y="87"/>
                    <a:pt x="10" y="80"/>
                    <a:pt x="16" y="71"/>
                  </a:cubicBezTo>
                  <a:cubicBezTo>
                    <a:pt x="22" y="62"/>
                    <a:pt x="28" y="52"/>
                    <a:pt x="27" y="38"/>
                  </a:cubicBezTo>
                  <a:close/>
                  <a:moveTo>
                    <a:pt x="130" y="96"/>
                  </a:moveTo>
                  <a:cubicBezTo>
                    <a:pt x="137" y="96"/>
                    <a:pt x="145" y="101"/>
                    <a:pt x="151" y="109"/>
                  </a:cubicBezTo>
                  <a:cubicBezTo>
                    <a:pt x="158" y="117"/>
                    <a:pt x="163" y="128"/>
                    <a:pt x="164" y="138"/>
                  </a:cubicBezTo>
                  <a:cubicBezTo>
                    <a:pt x="165" y="152"/>
                    <a:pt x="154" y="164"/>
                    <a:pt x="140" y="165"/>
                  </a:cubicBezTo>
                  <a:cubicBezTo>
                    <a:pt x="126" y="167"/>
                    <a:pt x="114" y="156"/>
                    <a:pt x="113" y="142"/>
                  </a:cubicBezTo>
                  <a:cubicBezTo>
                    <a:pt x="112" y="133"/>
                    <a:pt x="117" y="128"/>
                    <a:pt x="121" y="121"/>
                  </a:cubicBezTo>
                  <a:cubicBezTo>
                    <a:pt x="126" y="114"/>
                    <a:pt x="131" y="107"/>
                    <a:pt x="130" y="96"/>
                  </a:cubicBezTo>
                  <a:close/>
                </a:path>
              </a:pathLst>
            </a:custGeom>
            <a:solidFill>
              <a:srgbClr val="ED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100" name="Freeform 14"/>
            <p:cNvSpPr>
              <a:spLocks noEditPoints="1"/>
            </p:cNvSpPr>
            <p:nvPr/>
          </p:nvSpPr>
          <p:spPr bwMode="auto">
            <a:xfrm>
              <a:off x="710867" y="2442646"/>
              <a:ext cx="633413" cy="665162"/>
            </a:xfrm>
            <a:custGeom>
              <a:avLst/>
              <a:gdLst>
                <a:gd name="T0" fmla="*/ 66 w 169"/>
                <a:gd name="T1" fmla="*/ 0 h 177"/>
                <a:gd name="T2" fmla="*/ 62 w 169"/>
                <a:gd name="T3" fmla="*/ 0 h 177"/>
                <a:gd name="T4" fmla="*/ 61 w 169"/>
                <a:gd name="T5" fmla="*/ 2 h 177"/>
                <a:gd name="T6" fmla="*/ 53 w 169"/>
                <a:gd name="T7" fmla="*/ 45 h 177"/>
                <a:gd name="T8" fmla="*/ 25 w 169"/>
                <a:gd name="T9" fmla="*/ 33 h 177"/>
                <a:gd name="T10" fmla="*/ 23 w 169"/>
                <a:gd name="T11" fmla="*/ 35 h 177"/>
                <a:gd name="T12" fmla="*/ 13 w 169"/>
                <a:gd name="T13" fmla="*/ 68 h 177"/>
                <a:gd name="T14" fmla="*/ 1 w 169"/>
                <a:gd name="T15" fmla="*/ 98 h 177"/>
                <a:gd name="T16" fmla="*/ 25 w 169"/>
                <a:gd name="T17" fmla="*/ 131 h 177"/>
                <a:gd name="T18" fmla="*/ 93 w 169"/>
                <a:gd name="T19" fmla="*/ 174 h 177"/>
                <a:gd name="T20" fmla="*/ 123 w 169"/>
                <a:gd name="T21" fmla="*/ 164 h 177"/>
                <a:gd name="T22" fmla="*/ 141 w 169"/>
                <a:gd name="T23" fmla="*/ 168 h 177"/>
                <a:gd name="T24" fmla="*/ 168 w 169"/>
                <a:gd name="T25" fmla="*/ 137 h 177"/>
                <a:gd name="T26" fmla="*/ 154 w 169"/>
                <a:gd name="T27" fmla="*/ 106 h 177"/>
                <a:gd name="T28" fmla="*/ 154 w 169"/>
                <a:gd name="T29" fmla="*/ 105 h 177"/>
                <a:gd name="T30" fmla="*/ 153 w 169"/>
                <a:gd name="T31" fmla="*/ 103 h 177"/>
                <a:gd name="T32" fmla="*/ 122 w 169"/>
                <a:gd name="T33" fmla="*/ 33 h 177"/>
                <a:gd name="T34" fmla="*/ 66 w 169"/>
                <a:gd name="T35" fmla="*/ 0 h 177"/>
                <a:gd name="T36" fmla="*/ 65 w 169"/>
                <a:gd name="T37" fmla="*/ 4 h 177"/>
                <a:gd name="T38" fmla="*/ 119 w 169"/>
                <a:gd name="T39" fmla="*/ 35 h 177"/>
                <a:gd name="T40" fmla="*/ 149 w 169"/>
                <a:gd name="T41" fmla="*/ 101 h 177"/>
                <a:gd name="T42" fmla="*/ 128 w 169"/>
                <a:gd name="T43" fmla="*/ 91 h 177"/>
                <a:gd name="T44" fmla="*/ 126 w 169"/>
                <a:gd name="T45" fmla="*/ 93 h 177"/>
                <a:gd name="T46" fmla="*/ 119 w 169"/>
                <a:gd name="T47" fmla="*/ 118 h 177"/>
                <a:gd name="T48" fmla="*/ 109 w 169"/>
                <a:gd name="T49" fmla="*/ 141 h 177"/>
                <a:gd name="T50" fmla="*/ 120 w 169"/>
                <a:gd name="T51" fmla="*/ 162 h 177"/>
                <a:gd name="T52" fmla="*/ 92 w 169"/>
                <a:gd name="T53" fmla="*/ 170 h 177"/>
                <a:gd name="T54" fmla="*/ 29 w 169"/>
                <a:gd name="T55" fmla="*/ 132 h 177"/>
                <a:gd name="T56" fmla="*/ 42 w 169"/>
                <a:gd name="T57" fmla="*/ 133 h 177"/>
                <a:gd name="T58" fmla="*/ 77 w 169"/>
                <a:gd name="T59" fmla="*/ 92 h 177"/>
                <a:gd name="T60" fmla="*/ 59 w 169"/>
                <a:gd name="T61" fmla="*/ 52 h 177"/>
                <a:gd name="T62" fmla="*/ 56 w 169"/>
                <a:gd name="T63" fmla="*/ 48 h 177"/>
                <a:gd name="T64" fmla="*/ 65 w 169"/>
                <a:gd name="T65" fmla="*/ 4 h 177"/>
                <a:gd name="T66" fmla="*/ 27 w 169"/>
                <a:gd name="T67" fmla="*/ 37 h 177"/>
                <a:gd name="T68" fmla="*/ 56 w 169"/>
                <a:gd name="T69" fmla="*/ 54 h 177"/>
                <a:gd name="T70" fmla="*/ 74 w 169"/>
                <a:gd name="T71" fmla="*/ 93 h 177"/>
                <a:gd name="T72" fmla="*/ 42 w 169"/>
                <a:gd name="T73" fmla="*/ 130 h 177"/>
                <a:gd name="T74" fmla="*/ 5 w 169"/>
                <a:gd name="T75" fmla="*/ 98 h 177"/>
                <a:gd name="T76" fmla="*/ 16 w 169"/>
                <a:gd name="T77" fmla="*/ 70 h 177"/>
                <a:gd name="T78" fmla="*/ 27 w 169"/>
                <a:gd name="T79" fmla="*/ 37 h 177"/>
                <a:gd name="T80" fmla="*/ 130 w 169"/>
                <a:gd name="T81" fmla="*/ 95 h 177"/>
                <a:gd name="T82" fmla="*/ 151 w 169"/>
                <a:gd name="T83" fmla="*/ 108 h 177"/>
                <a:gd name="T84" fmla="*/ 164 w 169"/>
                <a:gd name="T85" fmla="*/ 137 h 177"/>
                <a:gd name="T86" fmla="*/ 140 w 169"/>
                <a:gd name="T87" fmla="*/ 165 h 177"/>
                <a:gd name="T88" fmla="*/ 113 w 169"/>
                <a:gd name="T89" fmla="*/ 141 h 177"/>
                <a:gd name="T90" fmla="*/ 122 w 169"/>
                <a:gd name="T91" fmla="*/ 120 h 177"/>
                <a:gd name="T92" fmla="*/ 130 w 169"/>
                <a:gd name="T93" fmla="*/ 95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69" h="177">
                  <a:moveTo>
                    <a:pt x="66" y="0"/>
                  </a:moveTo>
                  <a:cubicBezTo>
                    <a:pt x="65" y="0"/>
                    <a:pt x="64" y="0"/>
                    <a:pt x="62" y="0"/>
                  </a:cubicBezTo>
                  <a:cubicBezTo>
                    <a:pt x="61" y="0"/>
                    <a:pt x="60" y="1"/>
                    <a:pt x="61" y="2"/>
                  </a:cubicBezTo>
                  <a:cubicBezTo>
                    <a:pt x="63" y="20"/>
                    <a:pt x="59" y="33"/>
                    <a:pt x="53" y="45"/>
                  </a:cubicBezTo>
                  <a:cubicBezTo>
                    <a:pt x="45" y="37"/>
                    <a:pt x="35" y="32"/>
                    <a:pt x="25" y="33"/>
                  </a:cubicBezTo>
                  <a:cubicBezTo>
                    <a:pt x="24" y="33"/>
                    <a:pt x="23" y="34"/>
                    <a:pt x="23" y="35"/>
                  </a:cubicBezTo>
                  <a:cubicBezTo>
                    <a:pt x="26" y="50"/>
                    <a:pt x="20" y="59"/>
                    <a:pt x="13" y="68"/>
                  </a:cubicBezTo>
                  <a:cubicBezTo>
                    <a:pt x="7" y="76"/>
                    <a:pt x="0" y="85"/>
                    <a:pt x="1" y="98"/>
                  </a:cubicBezTo>
                  <a:cubicBezTo>
                    <a:pt x="2" y="113"/>
                    <a:pt x="12" y="125"/>
                    <a:pt x="25" y="131"/>
                  </a:cubicBezTo>
                  <a:cubicBezTo>
                    <a:pt x="35" y="158"/>
                    <a:pt x="62" y="177"/>
                    <a:pt x="93" y="174"/>
                  </a:cubicBezTo>
                  <a:cubicBezTo>
                    <a:pt x="104" y="173"/>
                    <a:pt x="114" y="170"/>
                    <a:pt x="123" y="164"/>
                  </a:cubicBezTo>
                  <a:cubicBezTo>
                    <a:pt x="128" y="167"/>
                    <a:pt x="134" y="169"/>
                    <a:pt x="141" y="168"/>
                  </a:cubicBezTo>
                  <a:cubicBezTo>
                    <a:pt x="157" y="167"/>
                    <a:pt x="169" y="153"/>
                    <a:pt x="168" y="137"/>
                  </a:cubicBezTo>
                  <a:cubicBezTo>
                    <a:pt x="167" y="126"/>
                    <a:pt x="162" y="115"/>
                    <a:pt x="154" y="106"/>
                  </a:cubicBezTo>
                  <a:cubicBezTo>
                    <a:pt x="154" y="105"/>
                    <a:pt x="154" y="105"/>
                    <a:pt x="154" y="105"/>
                  </a:cubicBezTo>
                  <a:cubicBezTo>
                    <a:pt x="153" y="104"/>
                    <a:pt x="153" y="104"/>
                    <a:pt x="153" y="103"/>
                  </a:cubicBezTo>
                  <a:cubicBezTo>
                    <a:pt x="152" y="80"/>
                    <a:pt x="139" y="53"/>
                    <a:pt x="122" y="33"/>
                  </a:cubicBezTo>
                  <a:cubicBezTo>
                    <a:pt x="106" y="14"/>
                    <a:pt x="86" y="0"/>
                    <a:pt x="66" y="0"/>
                  </a:cubicBezTo>
                  <a:close/>
                  <a:moveTo>
                    <a:pt x="65" y="4"/>
                  </a:moveTo>
                  <a:cubicBezTo>
                    <a:pt x="83" y="3"/>
                    <a:pt x="103" y="16"/>
                    <a:pt x="119" y="35"/>
                  </a:cubicBezTo>
                  <a:cubicBezTo>
                    <a:pt x="135" y="54"/>
                    <a:pt x="147" y="79"/>
                    <a:pt x="149" y="101"/>
                  </a:cubicBezTo>
                  <a:cubicBezTo>
                    <a:pt x="143" y="94"/>
                    <a:pt x="135" y="90"/>
                    <a:pt x="128" y="91"/>
                  </a:cubicBezTo>
                  <a:cubicBezTo>
                    <a:pt x="127" y="91"/>
                    <a:pt x="126" y="92"/>
                    <a:pt x="126" y="93"/>
                  </a:cubicBezTo>
                  <a:cubicBezTo>
                    <a:pt x="128" y="104"/>
                    <a:pt x="123" y="111"/>
                    <a:pt x="119" y="118"/>
                  </a:cubicBezTo>
                  <a:cubicBezTo>
                    <a:pt x="114" y="124"/>
                    <a:pt x="108" y="131"/>
                    <a:pt x="109" y="141"/>
                  </a:cubicBezTo>
                  <a:cubicBezTo>
                    <a:pt x="110" y="150"/>
                    <a:pt x="114" y="157"/>
                    <a:pt x="120" y="162"/>
                  </a:cubicBezTo>
                  <a:cubicBezTo>
                    <a:pt x="111" y="166"/>
                    <a:pt x="102" y="169"/>
                    <a:pt x="92" y="170"/>
                  </a:cubicBezTo>
                  <a:cubicBezTo>
                    <a:pt x="64" y="173"/>
                    <a:pt x="40" y="157"/>
                    <a:pt x="29" y="132"/>
                  </a:cubicBezTo>
                  <a:cubicBezTo>
                    <a:pt x="34" y="133"/>
                    <a:pt x="38" y="134"/>
                    <a:pt x="42" y="133"/>
                  </a:cubicBezTo>
                  <a:cubicBezTo>
                    <a:pt x="63" y="132"/>
                    <a:pt x="79" y="113"/>
                    <a:pt x="77" y="92"/>
                  </a:cubicBezTo>
                  <a:cubicBezTo>
                    <a:pt x="76" y="79"/>
                    <a:pt x="69" y="64"/>
                    <a:pt x="59" y="52"/>
                  </a:cubicBezTo>
                  <a:cubicBezTo>
                    <a:pt x="58" y="50"/>
                    <a:pt x="57" y="49"/>
                    <a:pt x="56" y="48"/>
                  </a:cubicBezTo>
                  <a:cubicBezTo>
                    <a:pt x="62" y="36"/>
                    <a:pt x="67" y="22"/>
                    <a:pt x="65" y="4"/>
                  </a:cubicBezTo>
                  <a:close/>
                  <a:moveTo>
                    <a:pt x="27" y="37"/>
                  </a:moveTo>
                  <a:cubicBezTo>
                    <a:pt x="37" y="37"/>
                    <a:pt x="48" y="44"/>
                    <a:pt x="56" y="54"/>
                  </a:cubicBezTo>
                  <a:cubicBezTo>
                    <a:pt x="66" y="65"/>
                    <a:pt x="73" y="80"/>
                    <a:pt x="74" y="93"/>
                  </a:cubicBezTo>
                  <a:cubicBezTo>
                    <a:pt x="75" y="111"/>
                    <a:pt x="61" y="128"/>
                    <a:pt x="42" y="130"/>
                  </a:cubicBezTo>
                  <a:cubicBezTo>
                    <a:pt x="23" y="131"/>
                    <a:pt x="6" y="117"/>
                    <a:pt x="5" y="98"/>
                  </a:cubicBezTo>
                  <a:cubicBezTo>
                    <a:pt x="4" y="86"/>
                    <a:pt x="10" y="79"/>
                    <a:pt x="16" y="70"/>
                  </a:cubicBezTo>
                  <a:cubicBezTo>
                    <a:pt x="23" y="62"/>
                    <a:pt x="29" y="52"/>
                    <a:pt x="27" y="37"/>
                  </a:cubicBezTo>
                  <a:close/>
                  <a:moveTo>
                    <a:pt x="130" y="95"/>
                  </a:moveTo>
                  <a:cubicBezTo>
                    <a:pt x="137" y="95"/>
                    <a:pt x="145" y="100"/>
                    <a:pt x="151" y="108"/>
                  </a:cubicBezTo>
                  <a:cubicBezTo>
                    <a:pt x="158" y="116"/>
                    <a:pt x="163" y="128"/>
                    <a:pt x="164" y="137"/>
                  </a:cubicBezTo>
                  <a:cubicBezTo>
                    <a:pt x="165" y="151"/>
                    <a:pt x="155" y="163"/>
                    <a:pt x="140" y="165"/>
                  </a:cubicBezTo>
                  <a:cubicBezTo>
                    <a:pt x="126" y="166"/>
                    <a:pt x="114" y="155"/>
                    <a:pt x="113" y="141"/>
                  </a:cubicBezTo>
                  <a:cubicBezTo>
                    <a:pt x="112" y="132"/>
                    <a:pt x="117" y="127"/>
                    <a:pt x="122" y="120"/>
                  </a:cubicBezTo>
                  <a:cubicBezTo>
                    <a:pt x="126" y="114"/>
                    <a:pt x="131" y="106"/>
                    <a:pt x="130" y="95"/>
                  </a:cubicBezTo>
                  <a:close/>
                </a:path>
              </a:pathLst>
            </a:custGeom>
            <a:solidFill>
              <a:srgbClr val="ED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</p:spTree>
    <p:extLst>
      <p:ext uri="{BB962C8B-B14F-4D97-AF65-F5344CB8AC3E}">
        <p14:creationId xmlns:p14="http://schemas.microsoft.com/office/powerpoint/2010/main" val="231788375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0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250"/>
                                        <p:tgtEl>
                                          <p:spTgt spid="2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750"/>
                            </p:stCondLst>
                            <p:childTnLst>
                              <p:par>
                                <p:cTn id="1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5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250"/>
                            </p:stCondLst>
                            <p:childTnLst>
                              <p:par>
                                <p:cTn id="2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5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500"/>
                            </p:stCondLst>
                            <p:childTnLst>
                              <p:par>
                                <p:cTn id="2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25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1750"/>
                            </p:stCondLst>
                            <p:childTnLst>
                              <p:par>
                                <p:cTn id="3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25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2000"/>
                            </p:stCondLst>
                            <p:childTnLst>
                              <p:par>
                                <p:cTn id="3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25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96" grpId="0"/>
      <p:bldP spid="77" grpId="0"/>
      <p:bldP spid="78" grpId="0"/>
    </p:bldLst>
  </p:timing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895698" y="5567966"/>
                <a:ext cx="495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>
                    <a:solidFill>
                      <a:srgbClr val="B2B2B2"/>
                    </a:solidFill>
                  </a:rPr>
                  <a:t>52</a:t>
                </a:r>
              </a:p>
            </p:txBody>
          </p:sp>
        </p:grpSp>
      </p:grpSp>
      <p:grpSp>
        <p:nvGrpSpPr>
          <p:cNvPr id="2096" name="Grup 2095"/>
          <p:cNvGrpSpPr/>
          <p:nvPr/>
        </p:nvGrpSpPr>
        <p:grpSpPr>
          <a:xfrm>
            <a:off x="-6350" y="0"/>
            <a:ext cx="12201525" cy="339725"/>
            <a:chOff x="-6350" y="0"/>
            <a:chExt cx="12201525" cy="339725"/>
          </a:xfrm>
        </p:grpSpPr>
        <p:sp>
          <p:nvSpPr>
            <p:cNvPr id="2094" name="Freeform 70"/>
            <p:cNvSpPr>
              <a:spLocks/>
            </p:cNvSpPr>
            <p:nvPr/>
          </p:nvSpPr>
          <p:spPr bwMode="auto">
            <a:xfrm>
              <a:off x="1812925" y="0"/>
              <a:ext cx="10382250" cy="339725"/>
            </a:xfrm>
            <a:custGeom>
              <a:avLst/>
              <a:gdLst>
                <a:gd name="T0" fmla="*/ 207 w 6540"/>
                <a:gd name="T1" fmla="*/ 214 h 214"/>
                <a:gd name="T2" fmla="*/ 6540 w 6540"/>
                <a:gd name="T3" fmla="*/ 214 h 214"/>
                <a:gd name="T4" fmla="*/ 6540 w 6540"/>
                <a:gd name="T5" fmla="*/ 0 h 214"/>
                <a:gd name="T6" fmla="*/ 0 w 6540"/>
                <a:gd name="T7" fmla="*/ 0 h 214"/>
                <a:gd name="T8" fmla="*/ 207 w 6540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40" h="214">
                  <a:moveTo>
                    <a:pt x="207" y="214"/>
                  </a:moveTo>
                  <a:lnTo>
                    <a:pt x="6540" y="214"/>
                  </a:lnTo>
                  <a:lnTo>
                    <a:pt x="6540" y="0"/>
                  </a:lnTo>
                  <a:lnTo>
                    <a:pt x="0" y="0"/>
                  </a:lnTo>
                  <a:lnTo>
                    <a:pt x="207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5" name="Freeform 71"/>
            <p:cNvSpPr>
              <a:spLocks/>
            </p:cNvSpPr>
            <p:nvPr/>
          </p:nvSpPr>
          <p:spPr bwMode="auto">
            <a:xfrm>
              <a:off x="-6350" y="0"/>
              <a:ext cx="2105025" cy="339725"/>
            </a:xfrm>
            <a:custGeom>
              <a:avLst/>
              <a:gdLst>
                <a:gd name="T0" fmla="*/ 0 w 1326"/>
                <a:gd name="T1" fmla="*/ 214 h 214"/>
                <a:gd name="T2" fmla="*/ 1326 w 1326"/>
                <a:gd name="T3" fmla="*/ 214 h 214"/>
                <a:gd name="T4" fmla="*/ 1118 w 1326"/>
                <a:gd name="T5" fmla="*/ 0 h 214"/>
                <a:gd name="T6" fmla="*/ 0 w 1326"/>
                <a:gd name="T7" fmla="*/ 0 h 214"/>
                <a:gd name="T8" fmla="*/ 0 w 1326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6" h="214">
                  <a:moveTo>
                    <a:pt x="0" y="214"/>
                  </a:moveTo>
                  <a:lnTo>
                    <a:pt x="1326" y="214"/>
                  </a:lnTo>
                  <a:lnTo>
                    <a:pt x="1118" y="0"/>
                  </a:lnTo>
                  <a:lnTo>
                    <a:pt x="0" y="0"/>
                  </a:lnTo>
                  <a:lnTo>
                    <a:pt x="0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2103" name="Metin kutusu 2102"/>
          <p:cNvSpPr txBox="1"/>
          <p:nvPr/>
        </p:nvSpPr>
        <p:spPr>
          <a:xfrm>
            <a:off x="1547133" y="568325"/>
            <a:ext cx="909774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tr-TR" sz="4800" b="1" dirty="0">
                <a:solidFill>
                  <a:srgbClr val="FAB529"/>
                </a:solidFill>
              </a:rPr>
              <a:t>Giydiklerinizde Bunlara Dikkat Edin</a:t>
            </a:r>
          </a:p>
        </p:txBody>
      </p:sp>
      <p:sp>
        <p:nvSpPr>
          <p:cNvPr id="96" name="Metin kutusu 95"/>
          <p:cNvSpPr txBox="1"/>
          <p:nvPr/>
        </p:nvSpPr>
        <p:spPr>
          <a:xfrm>
            <a:off x="1547134" y="1969409"/>
            <a:ext cx="9097747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tr-TR" sz="20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Soğuk havalarda kalın ve tek katlı giysiler değil, ince ve</a:t>
            </a:r>
          </a:p>
          <a:p>
            <a:pPr algn="ctr"/>
            <a:r>
              <a:rPr lang="tr-TR" sz="20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çok katlı giysiler tercih edin!</a:t>
            </a:r>
            <a:endParaRPr lang="tr-TR" sz="2000" dirty="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77" name="Metin kutusu 76"/>
          <p:cNvSpPr txBox="1"/>
          <p:nvPr/>
        </p:nvSpPr>
        <p:spPr>
          <a:xfrm>
            <a:off x="1543050" y="3050023"/>
            <a:ext cx="9097747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tr-TR" sz="20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Güneşin zararlı ışınlarına maruz kalmayın, şapka</a:t>
            </a:r>
          </a:p>
          <a:p>
            <a:pPr algn="ctr"/>
            <a:r>
              <a:rPr lang="tr-TR" sz="20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ve güneş gözlüğü kullanın!</a:t>
            </a:r>
            <a:endParaRPr lang="tr-TR" sz="2000" dirty="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78" name="Metin kutusu 77"/>
          <p:cNvSpPr txBox="1"/>
          <p:nvPr/>
        </p:nvSpPr>
        <p:spPr>
          <a:xfrm>
            <a:off x="1543049" y="4319794"/>
            <a:ext cx="9097747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tr-TR" sz="20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Cildinizi havasız bırakmayın; dar, hava</a:t>
            </a:r>
          </a:p>
          <a:p>
            <a:pPr algn="ctr"/>
            <a:r>
              <a:rPr lang="tr-TR" sz="20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geçirmeyen kıyafetleri tercih etmeyin!</a:t>
            </a:r>
            <a:endParaRPr lang="tr-TR" sz="2000" dirty="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pic>
        <p:nvPicPr>
          <p:cNvPr id="3" name="Resim 2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5917547" y="2830050"/>
            <a:ext cx="348750" cy="135000"/>
          </a:xfrm>
          <a:prstGeom prst="rect">
            <a:avLst/>
          </a:prstGeom>
        </p:spPr>
      </p:pic>
      <p:pic>
        <p:nvPicPr>
          <p:cNvPr id="80" name="Resim 79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5917547" y="4038014"/>
            <a:ext cx="348750" cy="135000"/>
          </a:xfrm>
          <a:prstGeom prst="rect">
            <a:avLst/>
          </a:prstGeom>
        </p:spPr>
      </p:pic>
      <p:grpSp>
        <p:nvGrpSpPr>
          <p:cNvPr id="2106" name="Grup 2105"/>
          <p:cNvGrpSpPr/>
          <p:nvPr/>
        </p:nvGrpSpPr>
        <p:grpSpPr>
          <a:xfrm>
            <a:off x="345394" y="778477"/>
            <a:ext cx="11354804" cy="4025562"/>
            <a:chOff x="345394" y="778477"/>
            <a:chExt cx="11354804" cy="4025562"/>
          </a:xfrm>
        </p:grpSpPr>
        <p:sp>
          <p:nvSpPr>
            <p:cNvPr id="2097" name="Freeform 11"/>
            <p:cNvSpPr>
              <a:spLocks noEditPoints="1"/>
            </p:cNvSpPr>
            <p:nvPr/>
          </p:nvSpPr>
          <p:spPr bwMode="auto">
            <a:xfrm>
              <a:off x="10163177" y="3835548"/>
              <a:ext cx="955238" cy="968491"/>
            </a:xfrm>
            <a:custGeom>
              <a:avLst/>
              <a:gdLst>
                <a:gd name="T0" fmla="*/ 426 w 427"/>
                <a:gd name="T1" fmla="*/ 236 h 432"/>
                <a:gd name="T2" fmla="*/ 393 w 427"/>
                <a:gd name="T3" fmla="*/ 130 h 432"/>
                <a:gd name="T4" fmla="*/ 389 w 427"/>
                <a:gd name="T5" fmla="*/ 126 h 432"/>
                <a:gd name="T6" fmla="*/ 152 w 427"/>
                <a:gd name="T7" fmla="*/ 1 h 432"/>
                <a:gd name="T8" fmla="*/ 147 w 427"/>
                <a:gd name="T9" fmla="*/ 1 h 432"/>
                <a:gd name="T10" fmla="*/ 41 w 427"/>
                <a:gd name="T11" fmla="*/ 34 h 432"/>
                <a:gd name="T12" fmla="*/ 36 w 427"/>
                <a:gd name="T13" fmla="*/ 42 h 432"/>
                <a:gd name="T14" fmla="*/ 50 w 427"/>
                <a:gd name="T15" fmla="*/ 120 h 432"/>
                <a:gd name="T16" fmla="*/ 53 w 427"/>
                <a:gd name="T17" fmla="*/ 125 h 432"/>
                <a:gd name="T18" fmla="*/ 59 w 427"/>
                <a:gd name="T19" fmla="*/ 126 h 432"/>
                <a:gd name="T20" fmla="*/ 110 w 427"/>
                <a:gd name="T21" fmla="*/ 110 h 432"/>
                <a:gd name="T22" fmla="*/ 2 w 427"/>
                <a:gd name="T23" fmla="*/ 315 h 432"/>
                <a:gd name="T24" fmla="*/ 5 w 427"/>
                <a:gd name="T25" fmla="*/ 325 h 432"/>
                <a:gd name="T26" fmla="*/ 206 w 427"/>
                <a:gd name="T27" fmla="*/ 430 h 432"/>
                <a:gd name="T28" fmla="*/ 216 w 427"/>
                <a:gd name="T29" fmla="*/ 427 h 432"/>
                <a:gd name="T30" fmla="*/ 324 w 427"/>
                <a:gd name="T31" fmla="*/ 222 h 432"/>
                <a:gd name="T32" fmla="*/ 339 w 427"/>
                <a:gd name="T33" fmla="*/ 273 h 432"/>
                <a:gd name="T34" fmla="*/ 343 w 427"/>
                <a:gd name="T35" fmla="*/ 277 h 432"/>
                <a:gd name="T36" fmla="*/ 349 w 427"/>
                <a:gd name="T37" fmla="*/ 277 h 432"/>
                <a:gd name="T38" fmla="*/ 422 w 427"/>
                <a:gd name="T39" fmla="*/ 244 h 432"/>
                <a:gd name="T40" fmla="*/ 426 w 427"/>
                <a:gd name="T41" fmla="*/ 236 h 432"/>
                <a:gd name="T42" fmla="*/ 310 w 427"/>
                <a:gd name="T43" fmla="*/ 101 h 432"/>
                <a:gd name="T44" fmla="*/ 250 w 427"/>
                <a:gd name="T45" fmla="*/ 103 h 432"/>
                <a:gd name="T46" fmla="*/ 217 w 427"/>
                <a:gd name="T47" fmla="*/ 52 h 432"/>
                <a:gd name="T48" fmla="*/ 310 w 427"/>
                <a:gd name="T49" fmla="*/ 101 h 432"/>
                <a:gd name="T50" fmla="*/ 63 w 427"/>
                <a:gd name="T51" fmla="*/ 110 h 432"/>
                <a:gd name="T52" fmla="*/ 51 w 427"/>
                <a:gd name="T53" fmla="*/ 46 h 432"/>
                <a:gd name="T54" fmla="*/ 66 w 427"/>
                <a:gd name="T55" fmla="*/ 41 h 432"/>
                <a:gd name="T56" fmla="*/ 78 w 427"/>
                <a:gd name="T57" fmla="*/ 105 h 432"/>
                <a:gd name="T58" fmla="*/ 63 w 427"/>
                <a:gd name="T59" fmla="*/ 110 h 432"/>
                <a:gd name="T60" fmla="*/ 206 w 427"/>
                <a:gd name="T61" fmla="*/ 414 h 432"/>
                <a:gd name="T62" fmla="*/ 18 w 427"/>
                <a:gd name="T63" fmla="*/ 315 h 432"/>
                <a:gd name="T64" fmla="*/ 31 w 427"/>
                <a:gd name="T65" fmla="*/ 290 h 432"/>
                <a:gd name="T66" fmla="*/ 220 w 427"/>
                <a:gd name="T67" fmla="*/ 389 h 432"/>
                <a:gd name="T68" fmla="*/ 206 w 427"/>
                <a:gd name="T69" fmla="*/ 414 h 432"/>
                <a:gd name="T70" fmla="*/ 332 w 427"/>
                <a:gd name="T71" fmla="*/ 201 h 432"/>
                <a:gd name="T72" fmla="*/ 326 w 427"/>
                <a:gd name="T73" fmla="*/ 196 h 432"/>
                <a:gd name="T74" fmla="*/ 319 w 427"/>
                <a:gd name="T75" fmla="*/ 200 h 432"/>
                <a:gd name="T76" fmla="*/ 226 w 427"/>
                <a:gd name="T77" fmla="*/ 377 h 432"/>
                <a:gd name="T78" fmla="*/ 38 w 427"/>
                <a:gd name="T79" fmla="*/ 278 h 432"/>
                <a:gd name="T80" fmla="*/ 130 w 427"/>
                <a:gd name="T81" fmla="*/ 101 h 432"/>
                <a:gd name="T82" fmla="*/ 130 w 427"/>
                <a:gd name="T83" fmla="*/ 94 h 432"/>
                <a:gd name="T84" fmla="*/ 122 w 427"/>
                <a:gd name="T85" fmla="*/ 91 h 432"/>
                <a:gd name="T86" fmla="*/ 92 w 427"/>
                <a:gd name="T87" fmla="*/ 101 h 432"/>
                <a:gd name="T88" fmla="*/ 79 w 427"/>
                <a:gd name="T89" fmla="*/ 37 h 432"/>
                <a:gd name="T90" fmla="*/ 148 w 427"/>
                <a:gd name="T91" fmla="*/ 15 h 432"/>
                <a:gd name="T92" fmla="*/ 203 w 427"/>
                <a:gd name="T93" fmla="*/ 44 h 432"/>
                <a:gd name="T94" fmla="*/ 243 w 427"/>
                <a:gd name="T95" fmla="*/ 116 h 432"/>
                <a:gd name="T96" fmla="*/ 324 w 427"/>
                <a:gd name="T97" fmla="*/ 108 h 432"/>
                <a:gd name="T98" fmla="*/ 380 w 427"/>
                <a:gd name="T99" fmla="*/ 137 h 432"/>
                <a:gd name="T100" fmla="*/ 401 w 427"/>
                <a:gd name="T101" fmla="*/ 206 h 432"/>
                <a:gd name="T102" fmla="*/ 342 w 427"/>
                <a:gd name="T103" fmla="*/ 232 h 432"/>
                <a:gd name="T104" fmla="*/ 332 w 427"/>
                <a:gd name="T105" fmla="*/ 201 h 432"/>
                <a:gd name="T106" fmla="*/ 351 w 427"/>
                <a:gd name="T107" fmla="*/ 261 h 432"/>
                <a:gd name="T108" fmla="*/ 346 w 427"/>
                <a:gd name="T109" fmla="*/ 246 h 432"/>
                <a:gd name="T110" fmla="*/ 406 w 427"/>
                <a:gd name="T111" fmla="*/ 220 h 432"/>
                <a:gd name="T112" fmla="*/ 410 w 427"/>
                <a:gd name="T113" fmla="*/ 234 h 432"/>
                <a:gd name="T114" fmla="*/ 351 w 427"/>
                <a:gd name="T115" fmla="*/ 261 h 4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27" h="432">
                  <a:moveTo>
                    <a:pt x="426" y="236"/>
                  </a:moveTo>
                  <a:cubicBezTo>
                    <a:pt x="393" y="130"/>
                    <a:pt x="393" y="130"/>
                    <a:pt x="393" y="130"/>
                  </a:cubicBezTo>
                  <a:cubicBezTo>
                    <a:pt x="392" y="128"/>
                    <a:pt x="391" y="127"/>
                    <a:pt x="389" y="126"/>
                  </a:cubicBezTo>
                  <a:cubicBezTo>
                    <a:pt x="152" y="1"/>
                    <a:pt x="152" y="1"/>
                    <a:pt x="152" y="1"/>
                  </a:cubicBezTo>
                  <a:cubicBezTo>
                    <a:pt x="150" y="1"/>
                    <a:pt x="148" y="0"/>
                    <a:pt x="147" y="1"/>
                  </a:cubicBezTo>
                  <a:cubicBezTo>
                    <a:pt x="41" y="34"/>
                    <a:pt x="41" y="34"/>
                    <a:pt x="41" y="34"/>
                  </a:cubicBezTo>
                  <a:cubicBezTo>
                    <a:pt x="38" y="35"/>
                    <a:pt x="36" y="38"/>
                    <a:pt x="36" y="42"/>
                  </a:cubicBezTo>
                  <a:cubicBezTo>
                    <a:pt x="50" y="120"/>
                    <a:pt x="50" y="120"/>
                    <a:pt x="50" y="120"/>
                  </a:cubicBezTo>
                  <a:cubicBezTo>
                    <a:pt x="50" y="122"/>
                    <a:pt x="52" y="124"/>
                    <a:pt x="53" y="125"/>
                  </a:cubicBezTo>
                  <a:cubicBezTo>
                    <a:pt x="55" y="126"/>
                    <a:pt x="57" y="126"/>
                    <a:pt x="59" y="126"/>
                  </a:cubicBezTo>
                  <a:cubicBezTo>
                    <a:pt x="110" y="110"/>
                    <a:pt x="110" y="110"/>
                    <a:pt x="110" y="110"/>
                  </a:cubicBezTo>
                  <a:cubicBezTo>
                    <a:pt x="2" y="315"/>
                    <a:pt x="2" y="315"/>
                    <a:pt x="2" y="315"/>
                  </a:cubicBezTo>
                  <a:cubicBezTo>
                    <a:pt x="0" y="319"/>
                    <a:pt x="2" y="323"/>
                    <a:pt x="5" y="325"/>
                  </a:cubicBezTo>
                  <a:cubicBezTo>
                    <a:pt x="206" y="430"/>
                    <a:pt x="206" y="430"/>
                    <a:pt x="206" y="430"/>
                  </a:cubicBezTo>
                  <a:cubicBezTo>
                    <a:pt x="210" y="432"/>
                    <a:pt x="214" y="431"/>
                    <a:pt x="216" y="427"/>
                  </a:cubicBezTo>
                  <a:cubicBezTo>
                    <a:pt x="324" y="222"/>
                    <a:pt x="324" y="222"/>
                    <a:pt x="324" y="222"/>
                  </a:cubicBezTo>
                  <a:cubicBezTo>
                    <a:pt x="339" y="273"/>
                    <a:pt x="339" y="273"/>
                    <a:pt x="339" y="273"/>
                  </a:cubicBezTo>
                  <a:cubicBezTo>
                    <a:pt x="340" y="275"/>
                    <a:pt x="342" y="277"/>
                    <a:pt x="343" y="277"/>
                  </a:cubicBezTo>
                  <a:cubicBezTo>
                    <a:pt x="345" y="278"/>
                    <a:pt x="347" y="278"/>
                    <a:pt x="349" y="277"/>
                  </a:cubicBezTo>
                  <a:cubicBezTo>
                    <a:pt x="422" y="244"/>
                    <a:pt x="422" y="244"/>
                    <a:pt x="422" y="244"/>
                  </a:cubicBezTo>
                  <a:cubicBezTo>
                    <a:pt x="425" y="243"/>
                    <a:pt x="427" y="239"/>
                    <a:pt x="426" y="236"/>
                  </a:cubicBezTo>
                  <a:close/>
                  <a:moveTo>
                    <a:pt x="310" y="101"/>
                  </a:moveTo>
                  <a:cubicBezTo>
                    <a:pt x="289" y="115"/>
                    <a:pt x="266" y="112"/>
                    <a:pt x="250" y="103"/>
                  </a:cubicBezTo>
                  <a:cubicBezTo>
                    <a:pt x="234" y="95"/>
                    <a:pt x="218" y="77"/>
                    <a:pt x="217" y="52"/>
                  </a:cubicBezTo>
                  <a:lnTo>
                    <a:pt x="310" y="101"/>
                  </a:lnTo>
                  <a:close/>
                  <a:moveTo>
                    <a:pt x="63" y="110"/>
                  </a:moveTo>
                  <a:cubicBezTo>
                    <a:pt x="51" y="46"/>
                    <a:pt x="51" y="46"/>
                    <a:pt x="51" y="46"/>
                  </a:cubicBezTo>
                  <a:cubicBezTo>
                    <a:pt x="66" y="41"/>
                    <a:pt x="66" y="41"/>
                    <a:pt x="66" y="41"/>
                  </a:cubicBezTo>
                  <a:cubicBezTo>
                    <a:pt x="78" y="105"/>
                    <a:pt x="78" y="105"/>
                    <a:pt x="78" y="105"/>
                  </a:cubicBezTo>
                  <a:lnTo>
                    <a:pt x="63" y="110"/>
                  </a:lnTo>
                  <a:close/>
                  <a:moveTo>
                    <a:pt x="206" y="414"/>
                  </a:moveTo>
                  <a:cubicBezTo>
                    <a:pt x="18" y="315"/>
                    <a:pt x="18" y="315"/>
                    <a:pt x="18" y="315"/>
                  </a:cubicBezTo>
                  <a:cubicBezTo>
                    <a:pt x="31" y="290"/>
                    <a:pt x="31" y="290"/>
                    <a:pt x="31" y="290"/>
                  </a:cubicBezTo>
                  <a:cubicBezTo>
                    <a:pt x="220" y="389"/>
                    <a:pt x="220" y="389"/>
                    <a:pt x="220" y="389"/>
                  </a:cubicBezTo>
                  <a:cubicBezTo>
                    <a:pt x="206" y="414"/>
                    <a:pt x="206" y="414"/>
                    <a:pt x="206" y="414"/>
                  </a:cubicBezTo>
                  <a:close/>
                  <a:moveTo>
                    <a:pt x="332" y="201"/>
                  </a:moveTo>
                  <a:cubicBezTo>
                    <a:pt x="331" y="199"/>
                    <a:pt x="329" y="197"/>
                    <a:pt x="326" y="196"/>
                  </a:cubicBezTo>
                  <a:cubicBezTo>
                    <a:pt x="323" y="196"/>
                    <a:pt x="320" y="198"/>
                    <a:pt x="319" y="200"/>
                  </a:cubicBezTo>
                  <a:cubicBezTo>
                    <a:pt x="226" y="377"/>
                    <a:pt x="226" y="377"/>
                    <a:pt x="226" y="377"/>
                  </a:cubicBezTo>
                  <a:cubicBezTo>
                    <a:pt x="38" y="278"/>
                    <a:pt x="38" y="278"/>
                    <a:pt x="38" y="278"/>
                  </a:cubicBezTo>
                  <a:cubicBezTo>
                    <a:pt x="130" y="101"/>
                    <a:pt x="130" y="101"/>
                    <a:pt x="130" y="101"/>
                  </a:cubicBezTo>
                  <a:cubicBezTo>
                    <a:pt x="132" y="99"/>
                    <a:pt x="131" y="96"/>
                    <a:pt x="130" y="94"/>
                  </a:cubicBezTo>
                  <a:cubicBezTo>
                    <a:pt x="128" y="91"/>
                    <a:pt x="125" y="90"/>
                    <a:pt x="122" y="91"/>
                  </a:cubicBezTo>
                  <a:cubicBezTo>
                    <a:pt x="92" y="101"/>
                    <a:pt x="92" y="101"/>
                    <a:pt x="92" y="101"/>
                  </a:cubicBezTo>
                  <a:cubicBezTo>
                    <a:pt x="79" y="37"/>
                    <a:pt x="79" y="37"/>
                    <a:pt x="79" y="37"/>
                  </a:cubicBezTo>
                  <a:cubicBezTo>
                    <a:pt x="148" y="15"/>
                    <a:pt x="148" y="15"/>
                    <a:pt x="148" y="15"/>
                  </a:cubicBezTo>
                  <a:cubicBezTo>
                    <a:pt x="203" y="44"/>
                    <a:pt x="203" y="44"/>
                    <a:pt x="203" y="44"/>
                  </a:cubicBezTo>
                  <a:cubicBezTo>
                    <a:pt x="201" y="74"/>
                    <a:pt x="216" y="102"/>
                    <a:pt x="243" y="116"/>
                  </a:cubicBezTo>
                  <a:cubicBezTo>
                    <a:pt x="270" y="130"/>
                    <a:pt x="301" y="127"/>
                    <a:pt x="324" y="108"/>
                  </a:cubicBezTo>
                  <a:cubicBezTo>
                    <a:pt x="380" y="137"/>
                    <a:pt x="380" y="137"/>
                    <a:pt x="380" y="137"/>
                  </a:cubicBezTo>
                  <a:cubicBezTo>
                    <a:pt x="401" y="206"/>
                    <a:pt x="401" y="206"/>
                    <a:pt x="401" y="206"/>
                  </a:cubicBezTo>
                  <a:cubicBezTo>
                    <a:pt x="342" y="232"/>
                    <a:pt x="342" y="232"/>
                    <a:pt x="342" y="232"/>
                  </a:cubicBezTo>
                  <a:lnTo>
                    <a:pt x="332" y="201"/>
                  </a:lnTo>
                  <a:close/>
                  <a:moveTo>
                    <a:pt x="351" y="261"/>
                  </a:moveTo>
                  <a:cubicBezTo>
                    <a:pt x="346" y="246"/>
                    <a:pt x="346" y="246"/>
                    <a:pt x="346" y="246"/>
                  </a:cubicBezTo>
                  <a:cubicBezTo>
                    <a:pt x="406" y="220"/>
                    <a:pt x="406" y="220"/>
                    <a:pt x="406" y="220"/>
                  </a:cubicBezTo>
                  <a:cubicBezTo>
                    <a:pt x="410" y="234"/>
                    <a:pt x="410" y="234"/>
                    <a:pt x="410" y="234"/>
                  </a:cubicBezTo>
                  <a:lnTo>
                    <a:pt x="351" y="261"/>
                  </a:lnTo>
                  <a:close/>
                </a:path>
              </a:pathLst>
            </a:custGeom>
            <a:solidFill>
              <a:srgbClr val="ED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8" name="Freeform 12"/>
            <p:cNvSpPr>
              <a:spLocks noEditPoints="1"/>
            </p:cNvSpPr>
            <p:nvPr/>
          </p:nvSpPr>
          <p:spPr bwMode="auto">
            <a:xfrm>
              <a:off x="345394" y="939651"/>
              <a:ext cx="960212" cy="979788"/>
            </a:xfrm>
            <a:custGeom>
              <a:avLst/>
              <a:gdLst>
                <a:gd name="T0" fmla="*/ 405 w 415"/>
                <a:gd name="T1" fmla="*/ 45 h 423"/>
                <a:gd name="T2" fmla="*/ 304 w 415"/>
                <a:gd name="T3" fmla="*/ 1 h 423"/>
                <a:gd name="T4" fmla="*/ 298 w 415"/>
                <a:gd name="T5" fmla="*/ 1 h 423"/>
                <a:gd name="T6" fmla="*/ 49 w 415"/>
                <a:gd name="T7" fmla="*/ 99 h 423"/>
                <a:gd name="T8" fmla="*/ 45 w 415"/>
                <a:gd name="T9" fmla="*/ 103 h 423"/>
                <a:gd name="T10" fmla="*/ 1 w 415"/>
                <a:gd name="T11" fmla="*/ 204 h 423"/>
                <a:gd name="T12" fmla="*/ 4 w 415"/>
                <a:gd name="T13" fmla="*/ 213 h 423"/>
                <a:gd name="T14" fmla="*/ 73 w 415"/>
                <a:gd name="T15" fmla="*/ 254 h 423"/>
                <a:gd name="T16" fmla="*/ 79 w 415"/>
                <a:gd name="T17" fmla="*/ 255 h 423"/>
                <a:gd name="T18" fmla="*/ 83 w 415"/>
                <a:gd name="T19" fmla="*/ 251 h 423"/>
                <a:gd name="T20" fmla="*/ 104 w 415"/>
                <a:gd name="T21" fmla="*/ 202 h 423"/>
                <a:gd name="T22" fmla="*/ 189 w 415"/>
                <a:gd name="T23" fmla="*/ 417 h 423"/>
                <a:gd name="T24" fmla="*/ 198 w 415"/>
                <a:gd name="T25" fmla="*/ 421 h 423"/>
                <a:gd name="T26" fmla="*/ 409 w 415"/>
                <a:gd name="T27" fmla="*/ 338 h 423"/>
                <a:gd name="T28" fmla="*/ 413 w 415"/>
                <a:gd name="T29" fmla="*/ 329 h 423"/>
                <a:gd name="T30" fmla="*/ 328 w 415"/>
                <a:gd name="T31" fmla="*/ 113 h 423"/>
                <a:gd name="T32" fmla="*/ 377 w 415"/>
                <a:gd name="T33" fmla="*/ 134 h 423"/>
                <a:gd name="T34" fmla="*/ 383 w 415"/>
                <a:gd name="T35" fmla="*/ 134 h 423"/>
                <a:gd name="T36" fmla="*/ 387 w 415"/>
                <a:gd name="T37" fmla="*/ 130 h 423"/>
                <a:gd name="T38" fmla="*/ 409 w 415"/>
                <a:gd name="T39" fmla="*/ 53 h 423"/>
                <a:gd name="T40" fmla="*/ 405 w 415"/>
                <a:gd name="T41" fmla="*/ 45 h 423"/>
                <a:gd name="T42" fmla="*/ 228 w 415"/>
                <a:gd name="T43" fmla="*/ 44 h 423"/>
                <a:gd name="T44" fmla="*/ 190 w 415"/>
                <a:gd name="T45" fmla="*/ 91 h 423"/>
                <a:gd name="T46" fmla="*/ 130 w 415"/>
                <a:gd name="T47" fmla="*/ 82 h 423"/>
                <a:gd name="T48" fmla="*/ 228 w 415"/>
                <a:gd name="T49" fmla="*/ 44 h 423"/>
                <a:gd name="T50" fmla="*/ 73 w 415"/>
                <a:gd name="T51" fmla="*/ 238 h 423"/>
                <a:gd name="T52" fmla="*/ 17 w 415"/>
                <a:gd name="T53" fmla="*/ 204 h 423"/>
                <a:gd name="T54" fmla="*/ 23 w 415"/>
                <a:gd name="T55" fmla="*/ 190 h 423"/>
                <a:gd name="T56" fmla="*/ 80 w 415"/>
                <a:gd name="T57" fmla="*/ 223 h 423"/>
                <a:gd name="T58" fmla="*/ 73 w 415"/>
                <a:gd name="T59" fmla="*/ 238 h 423"/>
                <a:gd name="T60" fmla="*/ 398 w 415"/>
                <a:gd name="T61" fmla="*/ 327 h 423"/>
                <a:gd name="T62" fmla="*/ 200 w 415"/>
                <a:gd name="T63" fmla="*/ 405 h 423"/>
                <a:gd name="T64" fmla="*/ 189 w 415"/>
                <a:gd name="T65" fmla="*/ 379 h 423"/>
                <a:gd name="T66" fmla="*/ 387 w 415"/>
                <a:gd name="T67" fmla="*/ 301 h 423"/>
                <a:gd name="T68" fmla="*/ 398 w 415"/>
                <a:gd name="T69" fmla="*/ 327 h 423"/>
                <a:gd name="T70" fmla="*/ 318 w 415"/>
                <a:gd name="T71" fmla="*/ 93 h 423"/>
                <a:gd name="T72" fmla="*/ 310 w 415"/>
                <a:gd name="T73" fmla="*/ 94 h 423"/>
                <a:gd name="T74" fmla="*/ 309 w 415"/>
                <a:gd name="T75" fmla="*/ 102 h 423"/>
                <a:gd name="T76" fmla="*/ 382 w 415"/>
                <a:gd name="T77" fmla="*/ 288 h 423"/>
                <a:gd name="T78" fmla="*/ 184 w 415"/>
                <a:gd name="T79" fmla="*/ 366 h 423"/>
                <a:gd name="T80" fmla="*/ 111 w 415"/>
                <a:gd name="T81" fmla="*/ 181 h 423"/>
                <a:gd name="T82" fmla="*/ 104 w 415"/>
                <a:gd name="T83" fmla="*/ 176 h 423"/>
                <a:gd name="T84" fmla="*/ 98 w 415"/>
                <a:gd name="T85" fmla="*/ 180 h 423"/>
                <a:gd name="T86" fmla="*/ 85 w 415"/>
                <a:gd name="T87" fmla="*/ 210 h 423"/>
                <a:gd name="T88" fmla="*/ 29 w 415"/>
                <a:gd name="T89" fmla="*/ 177 h 423"/>
                <a:gd name="T90" fmla="*/ 57 w 415"/>
                <a:gd name="T91" fmla="*/ 111 h 423"/>
                <a:gd name="T92" fmla="*/ 115 w 415"/>
                <a:gd name="T93" fmla="*/ 88 h 423"/>
                <a:gd name="T94" fmla="*/ 195 w 415"/>
                <a:gd name="T95" fmla="*/ 105 h 423"/>
                <a:gd name="T96" fmla="*/ 242 w 415"/>
                <a:gd name="T97" fmla="*/ 38 h 423"/>
                <a:gd name="T98" fmla="*/ 301 w 415"/>
                <a:gd name="T99" fmla="*/ 15 h 423"/>
                <a:gd name="T100" fmla="*/ 367 w 415"/>
                <a:gd name="T101" fmla="*/ 43 h 423"/>
                <a:gd name="T102" fmla="*/ 348 w 415"/>
                <a:gd name="T103" fmla="*/ 106 h 423"/>
                <a:gd name="T104" fmla="*/ 318 w 415"/>
                <a:gd name="T105" fmla="*/ 93 h 423"/>
                <a:gd name="T106" fmla="*/ 376 w 415"/>
                <a:gd name="T107" fmla="*/ 118 h 423"/>
                <a:gd name="T108" fmla="*/ 361 w 415"/>
                <a:gd name="T109" fmla="*/ 112 h 423"/>
                <a:gd name="T110" fmla="*/ 380 w 415"/>
                <a:gd name="T111" fmla="*/ 49 h 423"/>
                <a:gd name="T112" fmla="*/ 394 w 415"/>
                <a:gd name="T113" fmla="*/ 55 h 423"/>
                <a:gd name="T114" fmla="*/ 376 w 415"/>
                <a:gd name="T115" fmla="*/ 118 h 4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15" h="423">
                  <a:moveTo>
                    <a:pt x="405" y="45"/>
                  </a:moveTo>
                  <a:cubicBezTo>
                    <a:pt x="304" y="1"/>
                    <a:pt x="304" y="1"/>
                    <a:pt x="304" y="1"/>
                  </a:cubicBezTo>
                  <a:cubicBezTo>
                    <a:pt x="302" y="0"/>
                    <a:pt x="300" y="0"/>
                    <a:pt x="298" y="1"/>
                  </a:cubicBezTo>
                  <a:cubicBezTo>
                    <a:pt x="49" y="99"/>
                    <a:pt x="49" y="99"/>
                    <a:pt x="49" y="99"/>
                  </a:cubicBezTo>
                  <a:cubicBezTo>
                    <a:pt x="47" y="100"/>
                    <a:pt x="46" y="101"/>
                    <a:pt x="45" y="103"/>
                  </a:cubicBezTo>
                  <a:cubicBezTo>
                    <a:pt x="1" y="204"/>
                    <a:pt x="1" y="204"/>
                    <a:pt x="1" y="204"/>
                  </a:cubicBezTo>
                  <a:cubicBezTo>
                    <a:pt x="0" y="208"/>
                    <a:pt x="1" y="211"/>
                    <a:pt x="4" y="213"/>
                  </a:cubicBezTo>
                  <a:cubicBezTo>
                    <a:pt x="73" y="254"/>
                    <a:pt x="73" y="254"/>
                    <a:pt x="73" y="254"/>
                  </a:cubicBezTo>
                  <a:cubicBezTo>
                    <a:pt x="74" y="255"/>
                    <a:pt x="77" y="255"/>
                    <a:pt x="79" y="255"/>
                  </a:cubicBezTo>
                  <a:cubicBezTo>
                    <a:pt x="81" y="254"/>
                    <a:pt x="82" y="252"/>
                    <a:pt x="83" y="251"/>
                  </a:cubicBezTo>
                  <a:cubicBezTo>
                    <a:pt x="104" y="202"/>
                    <a:pt x="104" y="202"/>
                    <a:pt x="104" y="202"/>
                  </a:cubicBezTo>
                  <a:cubicBezTo>
                    <a:pt x="189" y="417"/>
                    <a:pt x="189" y="417"/>
                    <a:pt x="189" y="417"/>
                  </a:cubicBezTo>
                  <a:cubicBezTo>
                    <a:pt x="191" y="421"/>
                    <a:pt x="195" y="423"/>
                    <a:pt x="198" y="421"/>
                  </a:cubicBezTo>
                  <a:cubicBezTo>
                    <a:pt x="409" y="338"/>
                    <a:pt x="409" y="338"/>
                    <a:pt x="409" y="338"/>
                  </a:cubicBezTo>
                  <a:cubicBezTo>
                    <a:pt x="413" y="336"/>
                    <a:pt x="415" y="332"/>
                    <a:pt x="413" y="329"/>
                  </a:cubicBezTo>
                  <a:cubicBezTo>
                    <a:pt x="328" y="113"/>
                    <a:pt x="328" y="113"/>
                    <a:pt x="328" y="113"/>
                  </a:cubicBezTo>
                  <a:cubicBezTo>
                    <a:pt x="377" y="134"/>
                    <a:pt x="377" y="134"/>
                    <a:pt x="377" y="134"/>
                  </a:cubicBezTo>
                  <a:cubicBezTo>
                    <a:pt x="379" y="135"/>
                    <a:pt x="381" y="135"/>
                    <a:pt x="383" y="134"/>
                  </a:cubicBezTo>
                  <a:cubicBezTo>
                    <a:pt x="385" y="133"/>
                    <a:pt x="386" y="132"/>
                    <a:pt x="387" y="130"/>
                  </a:cubicBezTo>
                  <a:cubicBezTo>
                    <a:pt x="409" y="53"/>
                    <a:pt x="409" y="53"/>
                    <a:pt x="409" y="53"/>
                  </a:cubicBezTo>
                  <a:cubicBezTo>
                    <a:pt x="410" y="50"/>
                    <a:pt x="409" y="46"/>
                    <a:pt x="405" y="45"/>
                  </a:cubicBezTo>
                  <a:close/>
                  <a:moveTo>
                    <a:pt x="228" y="44"/>
                  </a:moveTo>
                  <a:cubicBezTo>
                    <a:pt x="224" y="69"/>
                    <a:pt x="207" y="85"/>
                    <a:pt x="190" y="91"/>
                  </a:cubicBezTo>
                  <a:cubicBezTo>
                    <a:pt x="173" y="98"/>
                    <a:pt x="150" y="99"/>
                    <a:pt x="130" y="82"/>
                  </a:cubicBezTo>
                  <a:lnTo>
                    <a:pt x="228" y="44"/>
                  </a:lnTo>
                  <a:close/>
                  <a:moveTo>
                    <a:pt x="73" y="238"/>
                  </a:moveTo>
                  <a:cubicBezTo>
                    <a:pt x="17" y="204"/>
                    <a:pt x="17" y="204"/>
                    <a:pt x="17" y="204"/>
                  </a:cubicBezTo>
                  <a:cubicBezTo>
                    <a:pt x="23" y="190"/>
                    <a:pt x="23" y="190"/>
                    <a:pt x="23" y="190"/>
                  </a:cubicBezTo>
                  <a:cubicBezTo>
                    <a:pt x="80" y="223"/>
                    <a:pt x="80" y="223"/>
                    <a:pt x="80" y="223"/>
                  </a:cubicBezTo>
                  <a:lnTo>
                    <a:pt x="73" y="238"/>
                  </a:lnTo>
                  <a:close/>
                  <a:moveTo>
                    <a:pt x="398" y="327"/>
                  </a:moveTo>
                  <a:cubicBezTo>
                    <a:pt x="200" y="405"/>
                    <a:pt x="200" y="405"/>
                    <a:pt x="200" y="405"/>
                  </a:cubicBezTo>
                  <a:cubicBezTo>
                    <a:pt x="189" y="379"/>
                    <a:pt x="189" y="379"/>
                    <a:pt x="189" y="379"/>
                  </a:cubicBezTo>
                  <a:cubicBezTo>
                    <a:pt x="387" y="301"/>
                    <a:pt x="387" y="301"/>
                    <a:pt x="387" y="301"/>
                  </a:cubicBezTo>
                  <a:cubicBezTo>
                    <a:pt x="398" y="327"/>
                    <a:pt x="398" y="327"/>
                    <a:pt x="398" y="327"/>
                  </a:cubicBezTo>
                  <a:close/>
                  <a:moveTo>
                    <a:pt x="318" y="93"/>
                  </a:moveTo>
                  <a:cubicBezTo>
                    <a:pt x="316" y="92"/>
                    <a:pt x="312" y="92"/>
                    <a:pt x="310" y="94"/>
                  </a:cubicBezTo>
                  <a:cubicBezTo>
                    <a:pt x="308" y="96"/>
                    <a:pt x="308" y="99"/>
                    <a:pt x="309" y="102"/>
                  </a:cubicBezTo>
                  <a:cubicBezTo>
                    <a:pt x="382" y="288"/>
                    <a:pt x="382" y="288"/>
                    <a:pt x="382" y="288"/>
                  </a:cubicBezTo>
                  <a:cubicBezTo>
                    <a:pt x="184" y="366"/>
                    <a:pt x="184" y="366"/>
                    <a:pt x="184" y="366"/>
                  </a:cubicBezTo>
                  <a:cubicBezTo>
                    <a:pt x="111" y="181"/>
                    <a:pt x="111" y="181"/>
                    <a:pt x="111" y="181"/>
                  </a:cubicBezTo>
                  <a:cubicBezTo>
                    <a:pt x="110" y="178"/>
                    <a:pt x="107" y="176"/>
                    <a:pt x="104" y="176"/>
                  </a:cubicBezTo>
                  <a:cubicBezTo>
                    <a:pt x="102" y="176"/>
                    <a:pt x="99" y="178"/>
                    <a:pt x="98" y="180"/>
                  </a:cubicBezTo>
                  <a:cubicBezTo>
                    <a:pt x="85" y="210"/>
                    <a:pt x="85" y="210"/>
                    <a:pt x="85" y="210"/>
                  </a:cubicBezTo>
                  <a:cubicBezTo>
                    <a:pt x="29" y="177"/>
                    <a:pt x="29" y="177"/>
                    <a:pt x="29" y="177"/>
                  </a:cubicBezTo>
                  <a:cubicBezTo>
                    <a:pt x="57" y="111"/>
                    <a:pt x="57" y="111"/>
                    <a:pt x="57" y="111"/>
                  </a:cubicBezTo>
                  <a:cubicBezTo>
                    <a:pt x="115" y="88"/>
                    <a:pt x="115" y="88"/>
                    <a:pt x="115" y="88"/>
                  </a:cubicBezTo>
                  <a:cubicBezTo>
                    <a:pt x="136" y="109"/>
                    <a:pt x="167" y="116"/>
                    <a:pt x="195" y="105"/>
                  </a:cubicBezTo>
                  <a:cubicBezTo>
                    <a:pt x="223" y="94"/>
                    <a:pt x="241" y="68"/>
                    <a:pt x="242" y="38"/>
                  </a:cubicBezTo>
                  <a:cubicBezTo>
                    <a:pt x="301" y="15"/>
                    <a:pt x="301" y="15"/>
                    <a:pt x="301" y="15"/>
                  </a:cubicBezTo>
                  <a:cubicBezTo>
                    <a:pt x="367" y="43"/>
                    <a:pt x="367" y="43"/>
                    <a:pt x="367" y="43"/>
                  </a:cubicBezTo>
                  <a:cubicBezTo>
                    <a:pt x="348" y="106"/>
                    <a:pt x="348" y="106"/>
                    <a:pt x="348" y="106"/>
                  </a:cubicBezTo>
                  <a:lnTo>
                    <a:pt x="318" y="93"/>
                  </a:lnTo>
                  <a:close/>
                  <a:moveTo>
                    <a:pt x="376" y="118"/>
                  </a:moveTo>
                  <a:cubicBezTo>
                    <a:pt x="361" y="112"/>
                    <a:pt x="361" y="112"/>
                    <a:pt x="361" y="112"/>
                  </a:cubicBezTo>
                  <a:cubicBezTo>
                    <a:pt x="380" y="49"/>
                    <a:pt x="380" y="49"/>
                    <a:pt x="380" y="49"/>
                  </a:cubicBezTo>
                  <a:cubicBezTo>
                    <a:pt x="394" y="55"/>
                    <a:pt x="394" y="55"/>
                    <a:pt x="394" y="55"/>
                  </a:cubicBezTo>
                  <a:lnTo>
                    <a:pt x="376" y="118"/>
                  </a:lnTo>
                  <a:close/>
                </a:path>
              </a:pathLst>
            </a:custGeom>
            <a:solidFill>
              <a:srgbClr val="ED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6" name="Freeform 5"/>
            <p:cNvSpPr>
              <a:spLocks noEditPoints="1"/>
            </p:cNvSpPr>
            <p:nvPr/>
          </p:nvSpPr>
          <p:spPr bwMode="auto">
            <a:xfrm>
              <a:off x="10823253" y="778477"/>
              <a:ext cx="876945" cy="872773"/>
            </a:xfrm>
            <a:custGeom>
              <a:avLst/>
              <a:gdLst>
                <a:gd name="T0" fmla="*/ 169 w 353"/>
                <a:gd name="T1" fmla="*/ 8 h 353"/>
                <a:gd name="T2" fmla="*/ 177 w 353"/>
                <a:gd name="T3" fmla="*/ 64 h 353"/>
                <a:gd name="T4" fmla="*/ 185 w 353"/>
                <a:gd name="T5" fmla="*/ 56 h 353"/>
                <a:gd name="T6" fmla="*/ 177 w 353"/>
                <a:gd name="T7" fmla="*/ 0 h 353"/>
                <a:gd name="T8" fmla="*/ 57 w 353"/>
                <a:gd name="T9" fmla="*/ 49 h 353"/>
                <a:gd name="T10" fmla="*/ 52 w 353"/>
                <a:gd name="T11" fmla="*/ 63 h 353"/>
                <a:gd name="T12" fmla="*/ 97 w 353"/>
                <a:gd name="T13" fmla="*/ 98 h 353"/>
                <a:gd name="T14" fmla="*/ 97 w 353"/>
                <a:gd name="T15" fmla="*/ 86 h 353"/>
                <a:gd name="T16" fmla="*/ 57 w 353"/>
                <a:gd name="T17" fmla="*/ 49 h 353"/>
                <a:gd name="T18" fmla="*/ 290 w 353"/>
                <a:gd name="T19" fmla="*/ 52 h 353"/>
                <a:gd name="T20" fmla="*/ 255 w 353"/>
                <a:gd name="T21" fmla="*/ 97 h 353"/>
                <a:gd name="T22" fmla="*/ 267 w 353"/>
                <a:gd name="T23" fmla="*/ 97 h 353"/>
                <a:gd name="T24" fmla="*/ 301 w 353"/>
                <a:gd name="T25" fmla="*/ 52 h 353"/>
                <a:gd name="T26" fmla="*/ 177 w 353"/>
                <a:gd name="T27" fmla="*/ 80 h 353"/>
                <a:gd name="T28" fmla="*/ 177 w 353"/>
                <a:gd name="T29" fmla="*/ 272 h 353"/>
                <a:gd name="T30" fmla="*/ 177 w 353"/>
                <a:gd name="T31" fmla="*/ 80 h 353"/>
                <a:gd name="T32" fmla="*/ 257 w 353"/>
                <a:gd name="T33" fmla="*/ 176 h 353"/>
                <a:gd name="T34" fmla="*/ 97 w 353"/>
                <a:gd name="T35" fmla="*/ 176 h 353"/>
                <a:gd name="T36" fmla="*/ 8 w 353"/>
                <a:gd name="T37" fmla="*/ 168 h 353"/>
                <a:gd name="T38" fmla="*/ 9 w 353"/>
                <a:gd name="T39" fmla="*/ 184 h 353"/>
                <a:gd name="T40" fmla="*/ 65 w 353"/>
                <a:gd name="T41" fmla="*/ 176 h 353"/>
                <a:gd name="T42" fmla="*/ 57 w 353"/>
                <a:gd name="T43" fmla="*/ 168 h 353"/>
                <a:gd name="T44" fmla="*/ 8 w 353"/>
                <a:gd name="T45" fmla="*/ 168 h 353"/>
                <a:gd name="T46" fmla="*/ 288 w 353"/>
                <a:gd name="T47" fmla="*/ 177 h 353"/>
                <a:gd name="T48" fmla="*/ 345 w 353"/>
                <a:gd name="T49" fmla="*/ 184 h 353"/>
                <a:gd name="T50" fmla="*/ 345 w 353"/>
                <a:gd name="T51" fmla="*/ 168 h 353"/>
                <a:gd name="T52" fmla="*/ 297 w 353"/>
                <a:gd name="T53" fmla="*/ 168 h 353"/>
                <a:gd name="T54" fmla="*/ 91 w 353"/>
                <a:gd name="T55" fmla="*/ 253 h 353"/>
                <a:gd name="T56" fmla="*/ 52 w 353"/>
                <a:gd name="T57" fmla="*/ 289 h 353"/>
                <a:gd name="T58" fmla="*/ 63 w 353"/>
                <a:gd name="T59" fmla="*/ 301 h 353"/>
                <a:gd name="T60" fmla="*/ 97 w 353"/>
                <a:gd name="T61" fmla="*/ 267 h 353"/>
                <a:gd name="T62" fmla="*/ 91 w 353"/>
                <a:gd name="T63" fmla="*/ 253 h 353"/>
                <a:gd name="T64" fmla="*/ 254 w 353"/>
                <a:gd name="T65" fmla="*/ 262 h 353"/>
                <a:gd name="T66" fmla="*/ 290 w 353"/>
                <a:gd name="T67" fmla="*/ 301 h 353"/>
                <a:gd name="T68" fmla="*/ 301 w 353"/>
                <a:gd name="T69" fmla="*/ 290 h 353"/>
                <a:gd name="T70" fmla="*/ 267 w 353"/>
                <a:gd name="T71" fmla="*/ 255 h 353"/>
                <a:gd name="T72" fmla="*/ 176 w 353"/>
                <a:gd name="T73" fmla="*/ 288 h 353"/>
                <a:gd name="T74" fmla="*/ 169 w 353"/>
                <a:gd name="T75" fmla="*/ 344 h 353"/>
                <a:gd name="T76" fmla="*/ 185 w 353"/>
                <a:gd name="T77" fmla="*/ 345 h 353"/>
                <a:gd name="T78" fmla="*/ 185 w 353"/>
                <a:gd name="T79" fmla="*/ 296 h 353"/>
                <a:gd name="T80" fmla="*/ 176 w 353"/>
                <a:gd name="T81" fmla="*/ 288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53" h="353">
                  <a:moveTo>
                    <a:pt x="176" y="0"/>
                  </a:moveTo>
                  <a:cubicBezTo>
                    <a:pt x="172" y="1"/>
                    <a:pt x="169" y="4"/>
                    <a:pt x="169" y="8"/>
                  </a:cubicBezTo>
                  <a:cubicBezTo>
                    <a:pt x="169" y="56"/>
                    <a:pt x="169" y="56"/>
                    <a:pt x="169" y="56"/>
                  </a:cubicBezTo>
                  <a:cubicBezTo>
                    <a:pt x="169" y="61"/>
                    <a:pt x="172" y="64"/>
                    <a:pt x="177" y="64"/>
                  </a:cubicBezTo>
                  <a:cubicBezTo>
                    <a:pt x="181" y="65"/>
                    <a:pt x="185" y="61"/>
                    <a:pt x="185" y="57"/>
                  </a:cubicBezTo>
                  <a:cubicBezTo>
                    <a:pt x="185" y="57"/>
                    <a:pt x="185" y="56"/>
                    <a:pt x="185" y="56"/>
                  </a:cubicBezTo>
                  <a:cubicBezTo>
                    <a:pt x="185" y="8"/>
                    <a:pt x="185" y="8"/>
                    <a:pt x="185" y="8"/>
                  </a:cubicBezTo>
                  <a:cubicBezTo>
                    <a:pt x="185" y="4"/>
                    <a:pt x="181" y="0"/>
                    <a:pt x="177" y="0"/>
                  </a:cubicBezTo>
                  <a:cubicBezTo>
                    <a:pt x="177" y="0"/>
                    <a:pt x="176" y="0"/>
                    <a:pt x="176" y="0"/>
                  </a:cubicBezTo>
                  <a:close/>
                  <a:moveTo>
                    <a:pt x="57" y="49"/>
                  </a:moveTo>
                  <a:cubicBezTo>
                    <a:pt x="53" y="50"/>
                    <a:pt x="49" y="54"/>
                    <a:pt x="50" y="58"/>
                  </a:cubicBezTo>
                  <a:cubicBezTo>
                    <a:pt x="50" y="60"/>
                    <a:pt x="51" y="62"/>
                    <a:pt x="52" y="63"/>
                  </a:cubicBezTo>
                  <a:cubicBezTo>
                    <a:pt x="86" y="97"/>
                    <a:pt x="86" y="97"/>
                    <a:pt x="86" y="97"/>
                  </a:cubicBezTo>
                  <a:cubicBezTo>
                    <a:pt x="89" y="101"/>
                    <a:pt x="94" y="101"/>
                    <a:pt x="97" y="98"/>
                  </a:cubicBezTo>
                  <a:cubicBezTo>
                    <a:pt x="101" y="96"/>
                    <a:pt x="101" y="91"/>
                    <a:pt x="99" y="87"/>
                  </a:cubicBezTo>
                  <a:cubicBezTo>
                    <a:pt x="98" y="87"/>
                    <a:pt x="98" y="86"/>
                    <a:pt x="97" y="86"/>
                  </a:cubicBezTo>
                  <a:cubicBezTo>
                    <a:pt x="64" y="52"/>
                    <a:pt x="64" y="52"/>
                    <a:pt x="64" y="52"/>
                  </a:cubicBezTo>
                  <a:cubicBezTo>
                    <a:pt x="62" y="50"/>
                    <a:pt x="59" y="49"/>
                    <a:pt x="57" y="49"/>
                  </a:cubicBezTo>
                  <a:close/>
                  <a:moveTo>
                    <a:pt x="295" y="49"/>
                  </a:moveTo>
                  <a:cubicBezTo>
                    <a:pt x="293" y="50"/>
                    <a:pt x="291" y="51"/>
                    <a:pt x="290" y="52"/>
                  </a:cubicBezTo>
                  <a:cubicBezTo>
                    <a:pt x="256" y="86"/>
                    <a:pt x="256" y="86"/>
                    <a:pt x="256" y="86"/>
                  </a:cubicBezTo>
                  <a:cubicBezTo>
                    <a:pt x="253" y="89"/>
                    <a:pt x="252" y="94"/>
                    <a:pt x="255" y="97"/>
                  </a:cubicBezTo>
                  <a:cubicBezTo>
                    <a:pt x="258" y="101"/>
                    <a:pt x="263" y="101"/>
                    <a:pt x="266" y="98"/>
                  </a:cubicBezTo>
                  <a:cubicBezTo>
                    <a:pt x="266" y="98"/>
                    <a:pt x="267" y="98"/>
                    <a:pt x="267" y="97"/>
                  </a:cubicBezTo>
                  <a:cubicBezTo>
                    <a:pt x="301" y="63"/>
                    <a:pt x="301" y="63"/>
                    <a:pt x="301" y="63"/>
                  </a:cubicBezTo>
                  <a:cubicBezTo>
                    <a:pt x="304" y="60"/>
                    <a:pt x="304" y="55"/>
                    <a:pt x="301" y="52"/>
                  </a:cubicBezTo>
                  <a:cubicBezTo>
                    <a:pt x="300" y="50"/>
                    <a:pt x="297" y="49"/>
                    <a:pt x="295" y="49"/>
                  </a:cubicBezTo>
                  <a:close/>
                  <a:moveTo>
                    <a:pt x="177" y="80"/>
                  </a:moveTo>
                  <a:cubicBezTo>
                    <a:pt x="124" y="80"/>
                    <a:pt x="81" y="123"/>
                    <a:pt x="81" y="176"/>
                  </a:cubicBezTo>
                  <a:cubicBezTo>
                    <a:pt x="81" y="229"/>
                    <a:pt x="124" y="272"/>
                    <a:pt x="177" y="272"/>
                  </a:cubicBezTo>
                  <a:cubicBezTo>
                    <a:pt x="230" y="272"/>
                    <a:pt x="273" y="229"/>
                    <a:pt x="273" y="176"/>
                  </a:cubicBezTo>
                  <a:cubicBezTo>
                    <a:pt x="273" y="123"/>
                    <a:pt x="230" y="80"/>
                    <a:pt x="177" y="80"/>
                  </a:cubicBezTo>
                  <a:close/>
                  <a:moveTo>
                    <a:pt x="177" y="96"/>
                  </a:moveTo>
                  <a:cubicBezTo>
                    <a:pt x="221" y="96"/>
                    <a:pt x="257" y="132"/>
                    <a:pt x="257" y="176"/>
                  </a:cubicBezTo>
                  <a:cubicBezTo>
                    <a:pt x="257" y="221"/>
                    <a:pt x="221" y="256"/>
                    <a:pt x="177" y="256"/>
                  </a:cubicBezTo>
                  <a:cubicBezTo>
                    <a:pt x="132" y="256"/>
                    <a:pt x="97" y="221"/>
                    <a:pt x="97" y="176"/>
                  </a:cubicBezTo>
                  <a:cubicBezTo>
                    <a:pt x="97" y="132"/>
                    <a:pt x="132" y="96"/>
                    <a:pt x="177" y="96"/>
                  </a:cubicBezTo>
                  <a:close/>
                  <a:moveTo>
                    <a:pt x="8" y="168"/>
                  </a:moveTo>
                  <a:cubicBezTo>
                    <a:pt x="4" y="169"/>
                    <a:pt x="0" y="172"/>
                    <a:pt x="0" y="177"/>
                  </a:cubicBezTo>
                  <a:cubicBezTo>
                    <a:pt x="1" y="181"/>
                    <a:pt x="4" y="185"/>
                    <a:pt x="9" y="184"/>
                  </a:cubicBezTo>
                  <a:cubicBezTo>
                    <a:pt x="57" y="184"/>
                    <a:pt x="57" y="184"/>
                    <a:pt x="57" y="184"/>
                  </a:cubicBezTo>
                  <a:cubicBezTo>
                    <a:pt x="61" y="184"/>
                    <a:pt x="65" y="181"/>
                    <a:pt x="65" y="176"/>
                  </a:cubicBezTo>
                  <a:cubicBezTo>
                    <a:pt x="65" y="172"/>
                    <a:pt x="61" y="168"/>
                    <a:pt x="57" y="168"/>
                  </a:cubicBezTo>
                  <a:cubicBezTo>
                    <a:pt x="57" y="168"/>
                    <a:pt x="57" y="168"/>
                    <a:pt x="57" y="168"/>
                  </a:cubicBezTo>
                  <a:cubicBezTo>
                    <a:pt x="9" y="168"/>
                    <a:pt x="9" y="168"/>
                    <a:pt x="9" y="168"/>
                  </a:cubicBezTo>
                  <a:cubicBezTo>
                    <a:pt x="8" y="168"/>
                    <a:pt x="8" y="168"/>
                    <a:pt x="8" y="168"/>
                  </a:cubicBezTo>
                  <a:close/>
                  <a:moveTo>
                    <a:pt x="296" y="168"/>
                  </a:moveTo>
                  <a:cubicBezTo>
                    <a:pt x="292" y="169"/>
                    <a:pt x="288" y="172"/>
                    <a:pt x="288" y="177"/>
                  </a:cubicBezTo>
                  <a:cubicBezTo>
                    <a:pt x="289" y="181"/>
                    <a:pt x="292" y="185"/>
                    <a:pt x="297" y="184"/>
                  </a:cubicBezTo>
                  <a:cubicBezTo>
                    <a:pt x="345" y="184"/>
                    <a:pt x="345" y="184"/>
                    <a:pt x="345" y="184"/>
                  </a:cubicBezTo>
                  <a:cubicBezTo>
                    <a:pt x="349" y="184"/>
                    <a:pt x="353" y="181"/>
                    <a:pt x="353" y="176"/>
                  </a:cubicBezTo>
                  <a:cubicBezTo>
                    <a:pt x="353" y="172"/>
                    <a:pt x="349" y="168"/>
                    <a:pt x="345" y="168"/>
                  </a:cubicBezTo>
                  <a:cubicBezTo>
                    <a:pt x="345" y="168"/>
                    <a:pt x="345" y="168"/>
                    <a:pt x="345" y="168"/>
                  </a:cubicBezTo>
                  <a:cubicBezTo>
                    <a:pt x="297" y="168"/>
                    <a:pt x="297" y="168"/>
                    <a:pt x="297" y="168"/>
                  </a:cubicBezTo>
                  <a:cubicBezTo>
                    <a:pt x="296" y="168"/>
                    <a:pt x="296" y="168"/>
                    <a:pt x="296" y="168"/>
                  </a:cubicBezTo>
                  <a:close/>
                  <a:moveTo>
                    <a:pt x="91" y="253"/>
                  </a:moveTo>
                  <a:cubicBezTo>
                    <a:pt x="89" y="253"/>
                    <a:pt x="87" y="254"/>
                    <a:pt x="86" y="255"/>
                  </a:cubicBezTo>
                  <a:cubicBezTo>
                    <a:pt x="52" y="289"/>
                    <a:pt x="52" y="289"/>
                    <a:pt x="52" y="289"/>
                  </a:cubicBezTo>
                  <a:cubicBezTo>
                    <a:pt x="49" y="293"/>
                    <a:pt x="49" y="298"/>
                    <a:pt x="52" y="301"/>
                  </a:cubicBezTo>
                  <a:cubicBezTo>
                    <a:pt x="55" y="304"/>
                    <a:pt x="60" y="304"/>
                    <a:pt x="63" y="301"/>
                  </a:cubicBezTo>
                  <a:cubicBezTo>
                    <a:pt x="63" y="301"/>
                    <a:pt x="64" y="301"/>
                    <a:pt x="64" y="301"/>
                  </a:cubicBezTo>
                  <a:cubicBezTo>
                    <a:pt x="97" y="267"/>
                    <a:pt x="97" y="267"/>
                    <a:pt x="97" y="267"/>
                  </a:cubicBezTo>
                  <a:cubicBezTo>
                    <a:pt x="101" y="264"/>
                    <a:pt x="101" y="259"/>
                    <a:pt x="98" y="256"/>
                  </a:cubicBezTo>
                  <a:cubicBezTo>
                    <a:pt x="96" y="254"/>
                    <a:pt x="93" y="253"/>
                    <a:pt x="91" y="253"/>
                  </a:cubicBezTo>
                  <a:close/>
                  <a:moveTo>
                    <a:pt x="261" y="253"/>
                  </a:moveTo>
                  <a:cubicBezTo>
                    <a:pt x="256" y="254"/>
                    <a:pt x="253" y="257"/>
                    <a:pt x="254" y="262"/>
                  </a:cubicBezTo>
                  <a:cubicBezTo>
                    <a:pt x="254" y="264"/>
                    <a:pt x="255" y="266"/>
                    <a:pt x="256" y="267"/>
                  </a:cubicBezTo>
                  <a:cubicBezTo>
                    <a:pt x="290" y="301"/>
                    <a:pt x="290" y="301"/>
                    <a:pt x="290" y="301"/>
                  </a:cubicBezTo>
                  <a:cubicBezTo>
                    <a:pt x="293" y="304"/>
                    <a:pt x="298" y="304"/>
                    <a:pt x="301" y="301"/>
                  </a:cubicBezTo>
                  <a:cubicBezTo>
                    <a:pt x="304" y="298"/>
                    <a:pt x="304" y="293"/>
                    <a:pt x="301" y="290"/>
                  </a:cubicBezTo>
                  <a:cubicBezTo>
                    <a:pt x="301" y="290"/>
                    <a:pt x="301" y="290"/>
                    <a:pt x="301" y="289"/>
                  </a:cubicBezTo>
                  <a:cubicBezTo>
                    <a:pt x="267" y="255"/>
                    <a:pt x="267" y="255"/>
                    <a:pt x="267" y="255"/>
                  </a:cubicBezTo>
                  <a:cubicBezTo>
                    <a:pt x="266" y="254"/>
                    <a:pt x="263" y="253"/>
                    <a:pt x="261" y="253"/>
                  </a:cubicBezTo>
                  <a:close/>
                  <a:moveTo>
                    <a:pt x="176" y="288"/>
                  </a:moveTo>
                  <a:cubicBezTo>
                    <a:pt x="172" y="289"/>
                    <a:pt x="169" y="292"/>
                    <a:pt x="169" y="296"/>
                  </a:cubicBezTo>
                  <a:cubicBezTo>
                    <a:pt x="169" y="344"/>
                    <a:pt x="169" y="344"/>
                    <a:pt x="169" y="344"/>
                  </a:cubicBezTo>
                  <a:cubicBezTo>
                    <a:pt x="169" y="349"/>
                    <a:pt x="172" y="352"/>
                    <a:pt x="177" y="352"/>
                  </a:cubicBezTo>
                  <a:cubicBezTo>
                    <a:pt x="181" y="353"/>
                    <a:pt x="185" y="349"/>
                    <a:pt x="185" y="345"/>
                  </a:cubicBezTo>
                  <a:cubicBezTo>
                    <a:pt x="185" y="345"/>
                    <a:pt x="185" y="344"/>
                    <a:pt x="185" y="344"/>
                  </a:cubicBezTo>
                  <a:cubicBezTo>
                    <a:pt x="185" y="296"/>
                    <a:pt x="185" y="296"/>
                    <a:pt x="185" y="296"/>
                  </a:cubicBezTo>
                  <a:cubicBezTo>
                    <a:pt x="185" y="292"/>
                    <a:pt x="181" y="288"/>
                    <a:pt x="177" y="288"/>
                  </a:cubicBezTo>
                  <a:cubicBezTo>
                    <a:pt x="177" y="288"/>
                    <a:pt x="176" y="288"/>
                    <a:pt x="176" y="288"/>
                  </a:cubicBezTo>
                  <a:close/>
                </a:path>
              </a:pathLst>
            </a:custGeom>
            <a:solidFill>
              <a:srgbClr val="ED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105" name="Freeform 6"/>
            <p:cNvSpPr>
              <a:spLocks noEditPoints="1"/>
            </p:cNvSpPr>
            <p:nvPr/>
          </p:nvSpPr>
          <p:spPr bwMode="auto">
            <a:xfrm>
              <a:off x="724427" y="2527181"/>
              <a:ext cx="988486" cy="542446"/>
            </a:xfrm>
            <a:custGeom>
              <a:avLst/>
              <a:gdLst>
                <a:gd name="T0" fmla="*/ 317 w 323"/>
                <a:gd name="T1" fmla="*/ 1 h 178"/>
                <a:gd name="T2" fmla="*/ 313 w 323"/>
                <a:gd name="T3" fmla="*/ 0 h 178"/>
                <a:gd name="T4" fmla="*/ 257 w 323"/>
                <a:gd name="T5" fmla="*/ 11 h 178"/>
                <a:gd name="T6" fmla="*/ 186 w 323"/>
                <a:gd name="T7" fmla="*/ 40 h 178"/>
                <a:gd name="T8" fmla="*/ 152 w 323"/>
                <a:gd name="T9" fmla="*/ 57 h 178"/>
                <a:gd name="T10" fmla="*/ 112 w 323"/>
                <a:gd name="T11" fmla="*/ 57 h 178"/>
                <a:gd name="T12" fmla="*/ 32 w 323"/>
                <a:gd name="T13" fmla="*/ 78 h 178"/>
                <a:gd name="T14" fmla="*/ 1 w 323"/>
                <a:gd name="T15" fmla="*/ 92 h 178"/>
                <a:gd name="T16" fmla="*/ 4 w 323"/>
                <a:gd name="T17" fmla="*/ 111 h 178"/>
                <a:gd name="T18" fmla="*/ 7 w 323"/>
                <a:gd name="T19" fmla="*/ 114 h 178"/>
                <a:gd name="T20" fmla="*/ 17 w 323"/>
                <a:gd name="T21" fmla="*/ 121 h 178"/>
                <a:gd name="T22" fmla="*/ 23 w 323"/>
                <a:gd name="T23" fmla="*/ 131 h 178"/>
                <a:gd name="T24" fmla="*/ 46 w 323"/>
                <a:gd name="T25" fmla="*/ 167 h 178"/>
                <a:gd name="T26" fmla="*/ 80 w 323"/>
                <a:gd name="T27" fmla="*/ 177 h 178"/>
                <a:gd name="T28" fmla="*/ 127 w 323"/>
                <a:gd name="T29" fmla="*/ 160 h 178"/>
                <a:gd name="T30" fmla="*/ 152 w 323"/>
                <a:gd name="T31" fmla="*/ 119 h 178"/>
                <a:gd name="T32" fmla="*/ 155 w 323"/>
                <a:gd name="T33" fmla="*/ 82 h 178"/>
                <a:gd name="T34" fmla="*/ 165 w 323"/>
                <a:gd name="T35" fmla="*/ 71 h 178"/>
                <a:gd name="T36" fmla="*/ 178 w 323"/>
                <a:gd name="T37" fmla="*/ 75 h 178"/>
                <a:gd name="T38" fmla="*/ 206 w 323"/>
                <a:gd name="T39" fmla="*/ 110 h 178"/>
                <a:gd name="T40" fmla="*/ 253 w 323"/>
                <a:gd name="T41" fmla="*/ 125 h 178"/>
                <a:gd name="T42" fmla="*/ 302 w 323"/>
                <a:gd name="T43" fmla="*/ 110 h 178"/>
                <a:gd name="T44" fmla="*/ 318 w 323"/>
                <a:gd name="T45" fmla="*/ 82 h 178"/>
                <a:gd name="T46" fmla="*/ 317 w 323"/>
                <a:gd name="T47" fmla="*/ 41 h 178"/>
                <a:gd name="T48" fmla="*/ 318 w 323"/>
                <a:gd name="T49" fmla="*/ 27 h 178"/>
                <a:gd name="T50" fmla="*/ 323 w 323"/>
                <a:gd name="T51" fmla="*/ 19 h 178"/>
                <a:gd name="T52" fmla="*/ 319 w 323"/>
                <a:gd name="T53" fmla="*/ 8 h 178"/>
                <a:gd name="T54" fmla="*/ 9 w 323"/>
                <a:gd name="T55" fmla="*/ 100 h 178"/>
                <a:gd name="T56" fmla="*/ 21 w 323"/>
                <a:gd name="T57" fmla="*/ 97 h 178"/>
                <a:gd name="T58" fmla="*/ 307 w 323"/>
                <a:gd name="T59" fmla="*/ 15 h 178"/>
                <a:gd name="T60" fmla="*/ 306 w 323"/>
                <a:gd name="T61" fmla="*/ 12 h 178"/>
                <a:gd name="T62" fmla="*/ 307 w 323"/>
                <a:gd name="T63" fmla="*/ 15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23" h="178">
                  <a:moveTo>
                    <a:pt x="319" y="8"/>
                  </a:moveTo>
                  <a:cubicBezTo>
                    <a:pt x="319" y="6"/>
                    <a:pt x="318" y="4"/>
                    <a:pt x="317" y="1"/>
                  </a:cubicBezTo>
                  <a:cubicBezTo>
                    <a:pt x="317" y="0"/>
                    <a:pt x="316" y="0"/>
                    <a:pt x="315" y="0"/>
                  </a:cubicBezTo>
                  <a:cubicBezTo>
                    <a:pt x="314" y="0"/>
                    <a:pt x="314" y="0"/>
                    <a:pt x="313" y="0"/>
                  </a:cubicBezTo>
                  <a:cubicBezTo>
                    <a:pt x="302" y="1"/>
                    <a:pt x="292" y="3"/>
                    <a:pt x="282" y="5"/>
                  </a:cubicBezTo>
                  <a:cubicBezTo>
                    <a:pt x="274" y="7"/>
                    <a:pt x="266" y="9"/>
                    <a:pt x="257" y="11"/>
                  </a:cubicBezTo>
                  <a:cubicBezTo>
                    <a:pt x="242" y="15"/>
                    <a:pt x="226" y="19"/>
                    <a:pt x="212" y="26"/>
                  </a:cubicBezTo>
                  <a:cubicBezTo>
                    <a:pt x="203" y="30"/>
                    <a:pt x="194" y="34"/>
                    <a:pt x="186" y="40"/>
                  </a:cubicBezTo>
                  <a:cubicBezTo>
                    <a:pt x="182" y="42"/>
                    <a:pt x="178" y="46"/>
                    <a:pt x="173" y="48"/>
                  </a:cubicBezTo>
                  <a:cubicBezTo>
                    <a:pt x="167" y="53"/>
                    <a:pt x="160" y="56"/>
                    <a:pt x="152" y="57"/>
                  </a:cubicBezTo>
                  <a:cubicBezTo>
                    <a:pt x="148" y="57"/>
                    <a:pt x="143" y="57"/>
                    <a:pt x="138" y="57"/>
                  </a:cubicBezTo>
                  <a:cubicBezTo>
                    <a:pt x="129" y="57"/>
                    <a:pt x="121" y="56"/>
                    <a:pt x="112" y="57"/>
                  </a:cubicBezTo>
                  <a:cubicBezTo>
                    <a:pt x="96" y="59"/>
                    <a:pt x="80" y="62"/>
                    <a:pt x="65" y="67"/>
                  </a:cubicBezTo>
                  <a:cubicBezTo>
                    <a:pt x="53" y="70"/>
                    <a:pt x="42" y="74"/>
                    <a:pt x="32" y="78"/>
                  </a:cubicBezTo>
                  <a:cubicBezTo>
                    <a:pt x="23" y="82"/>
                    <a:pt x="15" y="86"/>
                    <a:pt x="6" y="90"/>
                  </a:cubicBezTo>
                  <a:cubicBezTo>
                    <a:pt x="5" y="90"/>
                    <a:pt x="3" y="91"/>
                    <a:pt x="1" y="92"/>
                  </a:cubicBezTo>
                  <a:cubicBezTo>
                    <a:pt x="0" y="93"/>
                    <a:pt x="0" y="94"/>
                    <a:pt x="0" y="95"/>
                  </a:cubicBezTo>
                  <a:cubicBezTo>
                    <a:pt x="1" y="100"/>
                    <a:pt x="3" y="105"/>
                    <a:pt x="4" y="111"/>
                  </a:cubicBezTo>
                  <a:cubicBezTo>
                    <a:pt x="4" y="111"/>
                    <a:pt x="5" y="112"/>
                    <a:pt x="5" y="113"/>
                  </a:cubicBezTo>
                  <a:cubicBezTo>
                    <a:pt x="5" y="114"/>
                    <a:pt x="6" y="114"/>
                    <a:pt x="7" y="114"/>
                  </a:cubicBezTo>
                  <a:cubicBezTo>
                    <a:pt x="7" y="114"/>
                    <a:pt x="8" y="114"/>
                    <a:pt x="9" y="114"/>
                  </a:cubicBezTo>
                  <a:cubicBezTo>
                    <a:pt x="12" y="116"/>
                    <a:pt x="15" y="118"/>
                    <a:pt x="17" y="121"/>
                  </a:cubicBezTo>
                  <a:cubicBezTo>
                    <a:pt x="18" y="123"/>
                    <a:pt x="19" y="125"/>
                    <a:pt x="21" y="128"/>
                  </a:cubicBezTo>
                  <a:cubicBezTo>
                    <a:pt x="22" y="129"/>
                    <a:pt x="22" y="130"/>
                    <a:pt x="23" y="131"/>
                  </a:cubicBezTo>
                  <a:cubicBezTo>
                    <a:pt x="27" y="138"/>
                    <a:pt x="30" y="144"/>
                    <a:pt x="34" y="151"/>
                  </a:cubicBezTo>
                  <a:cubicBezTo>
                    <a:pt x="37" y="157"/>
                    <a:pt x="41" y="162"/>
                    <a:pt x="46" y="167"/>
                  </a:cubicBezTo>
                  <a:cubicBezTo>
                    <a:pt x="51" y="173"/>
                    <a:pt x="58" y="177"/>
                    <a:pt x="65" y="177"/>
                  </a:cubicBezTo>
                  <a:cubicBezTo>
                    <a:pt x="70" y="178"/>
                    <a:pt x="75" y="178"/>
                    <a:pt x="80" y="177"/>
                  </a:cubicBezTo>
                  <a:cubicBezTo>
                    <a:pt x="88" y="176"/>
                    <a:pt x="96" y="174"/>
                    <a:pt x="104" y="171"/>
                  </a:cubicBezTo>
                  <a:cubicBezTo>
                    <a:pt x="112" y="168"/>
                    <a:pt x="120" y="164"/>
                    <a:pt x="127" y="160"/>
                  </a:cubicBezTo>
                  <a:cubicBezTo>
                    <a:pt x="133" y="156"/>
                    <a:pt x="138" y="152"/>
                    <a:pt x="141" y="147"/>
                  </a:cubicBezTo>
                  <a:cubicBezTo>
                    <a:pt x="147" y="138"/>
                    <a:pt x="150" y="129"/>
                    <a:pt x="152" y="119"/>
                  </a:cubicBezTo>
                  <a:cubicBezTo>
                    <a:pt x="154" y="110"/>
                    <a:pt x="155" y="100"/>
                    <a:pt x="155" y="90"/>
                  </a:cubicBezTo>
                  <a:cubicBezTo>
                    <a:pt x="155" y="87"/>
                    <a:pt x="155" y="84"/>
                    <a:pt x="155" y="82"/>
                  </a:cubicBezTo>
                  <a:cubicBezTo>
                    <a:pt x="156" y="77"/>
                    <a:pt x="158" y="74"/>
                    <a:pt x="162" y="72"/>
                  </a:cubicBezTo>
                  <a:cubicBezTo>
                    <a:pt x="163" y="72"/>
                    <a:pt x="164" y="71"/>
                    <a:pt x="165" y="71"/>
                  </a:cubicBezTo>
                  <a:cubicBezTo>
                    <a:pt x="168" y="70"/>
                    <a:pt x="171" y="70"/>
                    <a:pt x="174" y="72"/>
                  </a:cubicBezTo>
                  <a:cubicBezTo>
                    <a:pt x="175" y="73"/>
                    <a:pt x="177" y="74"/>
                    <a:pt x="178" y="75"/>
                  </a:cubicBezTo>
                  <a:cubicBezTo>
                    <a:pt x="179" y="77"/>
                    <a:pt x="181" y="80"/>
                    <a:pt x="183" y="82"/>
                  </a:cubicBezTo>
                  <a:cubicBezTo>
                    <a:pt x="190" y="92"/>
                    <a:pt x="197" y="101"/>
                    <a:pt x="206" y="110"/>
                  </a:cubicBezTo>
                  <a:cubicBezTo>
                    <a:pt x="214" y="117"/>
                    <a:pt x="222" y="122"/>
                    <a:pt x="232" y="124"/>
                  </a:cubicBezTo>
                  <a:cubicBezTo>
                    <a:pt x="239" y="125"/>
                    <a:pt x="246" y="125"/>
                    <a:pt x="253" y="125"/>
                  </a:cubicBezTo>
                  <a:cubicBezTo>
                    <a:pt x="264" y="124"/>
                    <a:pt x="275" y="121"/>
                    <a:pt x="285" y="118"/>
                  </a:cubicBezTo>
                  <a:cubicBezTo>
                    <a:pt x="291" y="116"/>
                    <a:pt x="297" y="113"/>
                    <a:pt x="302" y="110"/>
                  </a:cubicBezTo>
                  <a:cubicBezTo>
                    <a:pt x="308" y="106"/>
                    <a:pt x="313" y="101"/>
                    <a:pt x="315" y="95"/>
                  </a:cubicBezTo>
                  <a:cubicBezTo>
                    <a:pt x="317" y="91"/>
                    <a:pt x="318" y="87"/>
                    <a:pt x="318" y="82"/>
                  </a:cubicBezTo>
                  <a:cubicBezTo>
                    <a:pt x="319" y="73"/>
                    <a:pt x="319" y="64"/>
                    <a:pt x="318" y="55"/>
                  </a:cubicBezTo>
                  <a:cubicBezTo>
                    <a:pt x="318" y="50"/>
                    <a:pt x="318" y="46"/>
                    <a:pt x="317" y="41"/>
                  </a:cubicBezTo>
                  <a:cubicBezTo>
                    <a:pt x="317" y="39"/>
                    <a:pt x="317" y="36"/>
                    <a:pt x="317" y="34"/>
                  </a:cubicBezTo>
                  <a:cubicBezTo>
                    <a:pt x="317" y="32"/>
                    <a:pt x="317" y="30"/>
                    <a:pt x="318" y="27"/>
                  </a:cubicBezTo>
                  <a:cubicBezTo>
                    <a:pt x="319" y="25"/>
                    <a:pt x="320" y="23"/>
                    <a:pt x="322" y="22"/>
                  </a:cubicBezTo>
                  <a:cubicBezTo>
                    <a:pt x="322" y="21"/>
                    <a:pt x="323" y="20"/>
                    <a:pt x="323" y="19"/>
                  </a:cubicBezTo>
                  <a:cubicBezTo>
                    <a:pt x="323" y="19"/>
                    <a:pt x="322" y="18"/>
                    <a:pt x="322" y="17"/>
                  </a:cubicBezTo>
                  <a:cubicBezTo>
                    <a:pt x="321" y="14"/>
                    <a:pt x="320" y="11"/>
                    <a:pt x="319" y="8"/>
                  </a:cubicBezTo>
                  <a:close/>
                  <a:moveTo>
                    <a:pt x="16" y="100"/>
                  </a:moveTo>
                  <a:cubicBezTo>
                    <a:pt x="12" y="101"/>
                    <a:pt x="9" y="101"/>
                    <a:pt x="9" y="100"/>
                  </a:cubicBezTo>
                  <a:cubicBezTo>
                    <a:pt x="9" y="100"/>
                    <a:pt x="11" y="98"/>
                    <a:pt x="15" y="97"/>
                  </a:cubicBezTo>
                  <a:cubicBezTo>
                    <a:pt x="18" y="96"/>
                    <a:pt x="21" y="96"/>
                    <a:pt x="21" y="97"/>
                  </a:cubicBezTo>
                  <a:cubicBezTo>
                    <a:pt x="21" y="98"/>
                    <a:pt x="19" y="99"/>
                    <a:pt x="16" y="100"/>
                  </a:cubicBezTo>
                  <a:close/>
                  <a:moveTo>
                    <a:pt x="307" y="15"/>
                  </a:moveTo>
                  <a:cubicBezTo>
                    <a:pt x="304" y="16"/>
                    <a:pt x="301" y="16"/>
                    <a:pt x="300" y="15"/>
                  </a:cubicBezTo>
                  <a:cubicBezTo>
                    <a:pt x="300" y="14"/>
                    <a:pt x="303" y="13"/>
                    <a:pt x="306" y="12"/>
                  </a:cubicBezTo>
                  <a:cubicBezTo>
                    <a:pt x="309" y="11"/>
                    <a:pt x="312" y="11"/>
                    <a:pt x="313" y="12"/>
                  </a:cubicBezTo>
                  <a:cubicBezTo>
                    <a:pt x="313" y="13"/>
                    <a:pt x="310" y="14"/>
                    <a:pt x="307" y="15"/>
                  </a:cubicBezTo>
                  <a:close/>
                </a:path>
              </a:pathLst>
            </a:custGeom>
            <a:solidFill>
              <a:srgbClr val="ED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7" name="Freeform 5"/>
            <p:cNvSpPr>
              <a:spLocks noEditPoints="1"/>
            </p:cNvSpPr>
            <p:nvPr/>
          </p:nvSpPr>
          <p:spPr bwMode="auto">
            <a:xfrm>
              <a:off x="1104255" y="3731161"/>
              <a:ext cx="876945" cy="872773"/>
            </a:xfrm>
            <a:custGeom>
              <a:avLst/>
              <a:gdLst>
                <a:gd name="T0" fmla="*/ 169 w 353"/>
                <a:gd name="T1" fmla="*/ 8 h 353"/>
                <a:gd name="T2" fmla="*/ 177 w 353"/>
                <a:gd name="T3" fmla="*/ 64 h 353"/>
                <a:gd name="T4" fmla="*/ 185 w 353"/>
                <a:gd name="T5" fmla="*/ 56 h 353"/>
                <a:gd name="T6" fmla="*/ 177 w 353"/>
                <a:gd name="T7" fmla="*/ 0 h 353"/>
                <a:gd name="T8" fmla="*/ 57 w 353"/>
                <a:gd name="T9" fmla="*/ 49 h 353"/>
                <a:gd name="T10" fmla="*/ 52 w 353"/>
                <a:gd name="T11" fmla="*/ 63 h 353"/>
                <a:gd name="T12" fmla="*/ 97 w 353"/>
                <a:gd name="T13" fmla="*/ 98 h 353"/>
                <a:gd name="T14" fmla="*/ 97 w 353"/>
                <a:gd name="T15" fmla="*/ 86 h 353"/>
                <a:gd name="T16" fmla="*/ 57 w 353"/>
                <a:gd name="T17" fmla="*/ 49 h 353"/>
                <a:gd name="T18" fmla="*/ 290 w 353"/>
                <a:gd name="T19" fmla="*/ 52 h 353"/>
                <a:gd name="T20" fmla="*/ 255 w 353"/>
                <a:gd name="T21" fmla="*/ 97 h 353"/>
                <a:gd name="T22" fmla="*/ 267 w 353"/>
                <a:gd name="T23" fmla="*/ 97 h 353"/>
                <a:gd name="T24" fmla="*/ 301 w 353"/>
                <a:gd name="T25" fmla="*/ 52 h 353"/>
                <a:gd name="T26" fmla="*/ 177 w 353"/>
                <a:gd name="T27" fmla="*/ 80 h 353"/>
                <a:gd name="T28" fmla="*/ 177 w 353"/>
                <a:gd name="T29" fmla="*/ 272 h 353"/>
                <a:gd name="T30" fmla="*/ 177 w 353"/>
                <a:gd name="T31" fmla="*/ 80 h 353"/>
                <a:gd name="T32" fmla="*/ 257 w 353"/>
                <a:gd name="T33" fmla="*/ 176 h 353"/>
                <a:gd name="T34" fmla="*/ 97 w 353"/>
                <a:gd name="T35" fmla="*/ 176 h 353"/>
                <a:gd name="T36" fmla="*/ 8 w 353"/>
                <a:gd name="T37" fmla="*/ 168 h 353"/>
                <a:gd name="T38" fmla="*/ 9 w 353"/>
                <a:gd name="T39" fmla="*/ 184 h 353"/>
                <a:gd name="T40" fmla="*/ 65 w 353"/>
                <a:gd name="T41" fmla="*/ 176 h 353"/>
                <a:gd name="T42" fmla="*/ 57 w 353"/>
                <a:gd name="T43" fmla="*/ 168 h 353"/>
                <a:gd name="T44" fmla="*/ 8 w 353"/>
                <a:gd name="T45" fmla="*/ 168 h 353"/>
                <a:gd name="T46" fmla="*/ 288 w 353"/>
                <a:gd name="T47" fmla="*/ 177 h 353"/>
                <a:gd name="T48" fmla="*/ 345 w 353"/>
                <a:gd name="T49" fmla="*/ 184 h 353"/>
                <a:gd name="T50" fmla="*/ 345 w 353"/>
                <a:gd name="T51" fmla="*/ 168 h 353"/>
                <a:gd name="T52" fmla="*/ 297 w 353"/>
                <a:gd name="T53" fmla="*/ 168 h 353"/>
                <a:gd name="T54" fmla="*/ 91 w 353"/>
                <a:gd name="T55" fmla="*/ 253 h 353"/>
                <a:gd name="T56" fmla="*/ 52 w 353"/>
                <a:gd name="T57" fmla="*/ 289 h 353"/>
                <a:gd name="T58" fmla="*/ 63 w 353"/>
                <a:gd name="T59" fmla="*/ 301 h 353"/>
                <a:gd name="T60" fmla="*/ 97 w 353"/>
                <a:gd name="T61" fmla="*/ 267 h 353"/>
                <a:gd name="T62" fmla="*/ 91 w 353"/>
                <a:gd name="T63" fmla="*/ 253 h 353"/>
                <a:gd name="T64" fmla="*/ 254 w 353"/>
                <a:gd name="T65" fmla="*/ 262 h 353"/>
                <a:gd name="T66" fmla="*/ 290 w 353"/>
                <a:gd name="T67" fmla="*/ 301 h 353"/>
                <a:gd name="T68" fmla="*/ 301 w 353"/>
                <a:gd name="T69" fmla="*/ 290 h 353"/>
                <a:gd name="T70" fmla="*/ 267 w 353"/>
                <a:gd name="T71" fmla="*/ 255 h 353"/>
                <a:gd name="T72" fmla="*/ 176 w 353"/>
                <a:gd name="T73" fmla="*/ 288 h 353"/>
                <a:gd name="T74" fmla="*/ 169 w 353"/>
                <a:gd name="T75" fmla="*/ 344 h 353"/>
                <a:gd name="T76" fmla="*/ 185 w 353"/>
                <a:gd name="T77" fmla="*/ 345 h 353"/>
                <a:gd name="T78" fmla="*/ 185 w 353"/>
                <a:gd name="T79" fmla="*/ 296 h 353"/>
                <a:gd name="T80" fmla="*/ 176 w 353"/>
                <a:gd name="T81" fmla="*/ 288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53" h="353">
                  <a:moveTo>
                    <a:pt x="176" y="0"/>
                  </a:moveTo>
                  <a:cubicBezTo>
                    <a:pt x="172" y="1"/>
                    <a:pt x="169" y="4"/>
                    <a:pt x="169" y="8"/>
                  </a:cubicBezTo>
                  <a:cubicBezTo>
                    <a:pt x="169" y="56"/>
                    <a:pt x="169" y="56"/>
                    <a:pt x="169" y="56"/>
                  </a:cubicBezTo>
                  <a:cubicBezTo>
                    <a:pt x="169" y="61"/>
                    <a:pt x="172" y="64"/>
                    <a:pt x="177" y="64"/>
                  </a:cubicBezTo>
                  <a:cubicBezTo>
                    <a:pt x="181" y="65"/>
                    <a:pt x="185" y="61"/>
                    <a:pt x="185" y="57"/>
                  </a:cubicBezTo>
                  <a:cubicBezTo>
                    <a:pt x="185" y="57"/>
                    <a:pt x="185" y="56"/>
                    <a:pt x="185" y="56"/>
                  </a:cubicBezTo>
                  <a:cubicBezTo>
                    <a:pt x="185" y="8"/>
                    <a:pt x="185" y="8"/>
                    <a:pt x="185" y="8"/>
                  </a:cubicBezTo>
                  <a:cubicBezTo>
                    <a:pt x="185" y="4"/>
                    <a:pt x="181" y="0"/>
                    <a:pt x="177" y="0"/>
                  </a:cubicBezTo>
                  <a:cubicBezTo>
                    <a:pt x="177" y="0"/>
                    <a:pt x="176" y="0"/>
                    <a:pt x="176" y="0"/>
                  </a:cubicBezTo>
                  <a:close/>
                  <a:moveTo>
                    <a:pt x="57" y="49"/>
                  </a:moveTo>
                  <a:cubicBezTo>
                    <a:pt x="53" y="50"/>
                    <a:pt x="49" y="54"/>
                    <a:pt x="50" y="58"/>
                  </a:cubicBezTo>
                  <a:cubicBezTo>
                    <a:pt x="50" y="60"/>
                    <a:pt x="51" y="62"/>
                    <a:pt x="52" y="63"/>
                  </a:cubicBezTo>
                  <a:cubicBezTo>
                    <a:pt x="86" y="97"/>
                    <a:pt x="86" y="97"/>
                    <a:pt x="86" y="97"/>
                  </a:cubicBezTo>
                  <a:cubicBezTo>
                    <a:pt x="89" y="101"/>
                    <a:pt x="94" y="101"/>
                    <a:pt x="97" y="98"/>
                  </a:cubicBezTo>
                  <a:cubicBezTo>
                    <a:pt x="101" y="96"/>
                    <a:pt x="101" y="91"/>
                    <a:pt x="99" y="87"/>
                  </a:cubicBezTo>
                  <a:cubicBezTo>
                    <a:pt x="98" y="87"/>
                    <a:pt x="98" y="86"/>
                    <a:pt x="97" y="86"/>
                  </a:cubicBezTo>
                  <a:cubicBezTo>
                    <a:pt x="64" y="52"/>
                    <a:pt x="64" y="52"/>
                    <a:pt x="64" y="52"/>
                  </a:cubicBezTo>
                  <a:cubicBezTo>
                    <a:pt x="62" y="50"/>
                    <a:pt x="59" y="49"/>
                    <a:pt x="57" y="49"/>
                  </a:cubicBezTo>
                  <a:close/>
                  <a:moveTo>
                    <a:pt x="295" y="49"/>
                  </a:moveTo>
                  <a:cubicBezTo>
                    <a:pt x="293" y="50"/>
                    <a:pt x="291" y="51"/>
                    <a:pt x="290" y="52"/>
                  </a:cubicBezTo>
                  <a:cubicBezTo>
                    <a:pt x="256" y="86"/>
                    <a:pt x="256" y="86"/>
                    <a:pt x="256" y="86"/>
                  </a:cubicBezTo>
                  <a:cubicBezTo>
                    <a:pt x="253" y="89"/>
                    <a:pt x="252" y="94"/>
                    <a:pt x="255" y="97"/>
                  </a:cubicBezTo>
                  <a:cubicBezTo>
                    <a:pt x="258" y="101"/>
                    <a:pt x="263" y="101"/>
                    <a:pt x="266" y="98"/>
                  </a:cubicBezTo>
                  <a:cubicBezTo>
                    <a:pt x="266" y="98"/>
                    <a:pt x="267" y="98"/>
                    <a:pt x="267" y="97"/>
                  </a:cubicBezTo>
                  <a:cubicBezTo>
                    <a:pt x="301" y="63"/>
                    <a:pt x="301" y="63"/>
                    <a:pt x="301" y="63"/>
                  </a:cubicBezTo>
                  <a:cubicBezTo>
                    <a:pt x="304" y="60"/>
                    <a:pt x="304" y="55"/>
                    <a:pt x="301" y="52"/>
                  </a:cubicBezTo>
                  <a:cubicBezTo>
                    <a:pt x="300" y="50"/>
                    <a:pt x="297" y="49"/>
                    <a:pt x="295" y="49"/>
                  </a:cubicBezTo>
                  <a:close/>
                  <a:moveTo>
                    <a:pt x="177" y="80"/>
                  </a:moveTo>
                  <a:cubicBezTo>
                    <a:pt x="124" y="80"/>
                    <a:pt x="81" y="123"/>
                    <a:pt x="81" y="176"/>
                  </a:cubicBezTo>
                  <a:cubicBezTo>
                    <a:pt x="81" y="229"/>
                    <a:pt x="124" y="272"/>
                    <a:pt x="177" y="272"/>
                  </a:cubicBezTo>
                  <a:cubicBezTo>
                    <a:pt x="230" y="272"/>
                    <a:pt x="273" y="229"/>
                    <a:pt x="273" y="176"/>
                  </a:cubicBezTo>
                  <a:cubicBezTo>
                    <a:pt x="273" y="123"/>
                    <a:pt x="230" y="80"/>
                    <a:pt x="177" y="80"/>
                  </a:cubicBezTo>
                  <a:close/>
                  <a:moveTo>
                    <a:pt x="177" y="96"/>
                  </a:moveTo>
                  <a:cubicBezTo>
                    <a:pt x="221" y="96"/>
                    <a:pt x="257" y="132"/>
                    <a:pt x="257" y="176"/>
                  </a:cubicBezTo>
                  <a:cubicBezTo>
                    <a:pt x="257" y="221"/>
                    <a:pt x="221" y="256"/>
                    <a:pt x="177" y="256"/>
                  </a:cubicBezTo>
                  <a:cubicBezTo>
                    <a:pt x="132" y="256"/>
                    <a:pt x="97" y="221"/>
                    <a:pt x="97" y="176"/>
                  </a:cubicBezTo>
                  <a:cubicBezTo>
                    <a:pt x="97" y="132"/>
                    <a:pt x="132" y="96"/>
                    <a:pt x="177" y="96"/>
                  </a:cubicBezTo>
                  <a:close/>
                  <a:moveTo>
                    <a:pt x="8" y="168"/>
                  </a:moveTo>
                  <a:cubicBezTo>
                    <a:pt x="4" y="169"/>
                    <a:pt x="0" y="172"/>
                    <a:pt x="0" y="177"/>
                  </a:cubicBezTo>
                  <a:cubicBezTo>
                    <a:pt x="1" y="181"/>
                    <a:pt x="4" y="185"/>
                    <a:pt x="9" y="184"/>
                  </a:cubicBezTo>
                  <a:cubicBezTo>
                    <a:pt x="57" y="184"/>
                    <a:pt x="57" y="184"/>
                    <a:pt x="57" y="184"/>
                  </a:cubicBezTo>
                  <a:cubicBezTo>
                    <a:pt x="61" y="184"/>
                    <a:pt x="65" y="181"/>
                    <a:pt x="65" y="176"/>
                  </a:cubicBezTo>
                  <a:cubicBezTo>
                    <a:pt x="65" y="172"/>
                    <a:pt x="61" y="168"/>
                    <a:pt x="57" y="168"/>
                  </a:cubicBezTo>
                  <a:cubicBezTo>
                    <a:pt x="57" y="168"/>
                    <a:pt x="57" y="168"/>
                    <a:pt x="57" y="168"/>
                  </a:cubicBezTo>
                  <a:cubicBezTo>
                    <a:pt x="9" y="168"/>
                    <a:pt x="9" y="168"/>
                    <a:pt x="9" y="168"/>
                  </a:cubicBezTo>
                  <a:cubicBezTo>
                    <a:pt x="8" y="168"/>
                    <a:pt x="8" y="168"/>
                    <a:pt x="8" y="168"/>
                  </a:cubicBezTo>
                  <a:close/>
                  <a:moveTo>
                    <a:pt x="296" y="168"/>
                  </a:moveTo>
                  <a:cubicBezTo>
                    <a:pt x="292" y="169"/>
                    <a:pt x="288" y="172"/>
                    <a:pt x="288" y="177"/>
                  </a:cubicBezTo>
                  <a:cubicBezTo>
                    <a:pt x="289" y="181"/>
                    <a:pt x="292" y="185"/>
                    <a:pt x="297" y="184"/>
                  </a:cubicBezTo>
                  <a:cubicBezTo>
                    <a:pt x="345" y="184"/>
                    <a:pt x="345" y="184"/>
                    <a:pt x="345" y="184"/>
                  </a:cubicBezTo>
                  <a:cubicBezTo>
                    <a:pt x="349" y="184"/>
                    <a:pt x="353" y="181"/>
                    <a:pt x="353" y="176"/>
                  </a:cubicBezTo>
                  <a:cubicBezTo>
                    <a:pt x="353" y="172"/>
                    <a:pt x="349" y="168"/>
                    <a:pt x="345" y="168"/>
                  </a:cubicBezTo>
                  <a:cubicBezTo>
                    <a:pt x="345" y="168"/>
                    <a:pt x="345" y="168"/>
                    <a:pt x="345" y="168"/>
                  </a:cubicBezTo>
                  <a:cubicBezTo>
                    <a:pt x="297" y="168"/>
                    <a:pt x="297" y="168"/>
                    <a:pt x="297" y="168"/>
                  </a:cubicBezTo>
                  <a:cubicBezTo>
                    <a:pt x="296" y="168"/>
                    <a:pt x="296" y="168"/>
                    <a:pt x="296" y="168"/>
                  </a:cubicBezTo>
                  <a:close/>
                  <a:moveTo>
                    <a:pt x="91" y="253"/>
                  </a:moveTo>
                  <a:cubicBezTo>
                    <a:pt x="89" y="253"/>
                    <a:pt x="87" y="254"/>
                    <a:pt x="86" y="255"/>
                  </a:cubicBezTo>
                  <a:cubicBezTo>
                    <a:pt x="52" y="289"/>
                    <a:pt x="52" y="289"/>
                    <a:pt x="52" y="289"/>
                  </a:cubicBezTo>
                  <a:cubicBezTo>
                    <a:pt x="49" y="293"/>
                    <a:pt x="49" y="298"/>
                    <a:pt x="52" y="301"/>
                  </a:cubicBezTo>
                  <a:cubicBezTo>
                    <a:pt x="55" y="304"/>
                    <a:pt x="60" y="304"/>
                    <a:pt x="63" y="301"/>
                  </a:cubicBezTo>
                  <a:cubicBezTo>
                    <a:pt x="63" y="301"/>
                    <a:pt x="64" y="301"/>
                    <a:pt x="64" y="301"/>
                  </a:cubicBezTo>
                  <a:cubicBezTo>
                    <a:pt x="97" y="267"/>
                    <a:pt x="97" y="267"/>
                    <a:pt x="97" y="267"/>
                  </a:cubicBezTo>
                  <a:cubicBezTo>
                    <a:pt x="101" y="264"/>
                    <a:pt x="101" y="259"/>
                    <a:pt x="98" y="256"/>
                  </a:cubicBezTo>
                  <a:cubicBezTo>
                    <a:pt x="96" y="254"/>
                    <a:pt x="93" y="253"/>
                    <a:pt x="91" y="253"/>
                  </a:cubicBezTo>
                  <a:close/>
                  <a:moveTo>
                    <a:pt x="261" y="253"/>
                  </a:moveTo>
                  <a:cubicBezTo>
                    <a:pt x="256" y="254"/>
                    <a:pt x="253" y="257"/>
                    <a:pt x="254" y="262"/>
                  </a:cubicBezTo>
                  <a:cubicBezTo>
                    <a:pt x="254" y="264"/>
                    <a:pt x="255" y="266"/>
                    <a:pt x="256" y="267"/>
                  </a:cubicBezTo>
                  <a:cubicBezTo>
                    <a:pt x="290" y="301"/>
                    <a:pt x="290" y="301"/>
                    <a:pt x="290" y="301"/>
                  </a:cubicBezTo>
                  <a:cubicBezTo>
                    <a:pt x="293" y="304"/>
                    <a:pt x="298" y="304"/>
                    <a:pt x="301" y="301"/>
                  </a:cubicBezTo>
                  <a:cubicBezTo>
                    <a:pt x="304" y="298"/>
                    <a:pt x="304" y="293"/>
                    <a:pt x="301" y="290"/>
                  </a:cubicBezTo>
                  <a:cubicBezTo>
                    <a:pt x="301" y="290"/>
                    <a:pt x="301" y="290"/>
                    <a:pt x="301" y="289"/>
                  </a:cubicBezTo>
                  <a:cubicBezTo>
                    <a:pt x="267" y="255"/>
                    <a:pt x="267" y="255"/>
                    <a:pt x="267" y="255"/>
                  </a:cubicBezTo>
                  <a:cubicBezTo>
                    <a:pt x="266" y="254"/>
                    <a:pt x="263" y="253"/>
                    <a:pt x="261" y="253"/>
                  </a:cubicBezTo>
                  <a:close/>
                  <a:moveTo>
                    <a:pt x="176" y="288"/>
                  </a:moveTo>
                  <a:cubicBezTo>
                    <a:pt x="172" y="289"/>
                    <a:pt x="169" y="292"/>
                    <a:pt x="169" y="296"/>
                  </a:cubicBezTo>
                  <a:cubicBezTo>
                    <a:pt x="169" y="344"/>
                    <a:pt x="169" y="344"/>
                    <a:pt x="169" y="344"/>
                  </a:cubicBezTo>
                  <a:cubicBezTo>
                    <a:pt x="169" y="349"/>
                    <a:pt x="172" y="352"/>
                    <a:pt x="177" y="352"/>
                  </a:cubicBezTo>
                  <a:cubicBezTo>
                    <a:pt x="181" y="353"/>
                    <a:pt x="185" y="349"/>
                    <a:pt x="185" y="345"/>
                  </a:cubicBezTo>
                  <a:cubicBezTo>
                    <a:pt x="185" y="345"/>
                    <a:pt x="185" y="344"/>
                    <a:pt x="185" y="344"/>
                  </a:cubicBezTo>
                  <a:cubicBezTo>
                    <a:pt x="185" y="296"/>
                    <a:pt x="185" y="296"/>
                    <a:pt x="185" y="296"/>
                  </a:cubicBezTo>
                  <a:cubicBezTo>
                    <a:pt x="185" y="292"/>
                    <a:pt x="181" y="288"/>
                    <a:pt x="177" y="288"/>
                  </a:cubicBezTo>
                  <a:cubicBezTo>
                    <a:pt x="177" y="288"/>
                    <a:pt x="176" y="288"/>
                    <a:pt x="176" y="288"/>
                  </a:cubicBezTo>
                  <a:close/>
                </a:path>
              </a:pathLst>
            </a:custGeom>
            <a:solidFill>
              <a:srgbClr val="ED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8" name="Freeform 6"/>
            <p:cNvSpPr>
              <a:spLocks noEditPoints="1"/>
            </p:cNvSpPr>
            <p:nvPr/>
          </p:nvSpPr>
          <p:spPr bwMode="auto">
            <a:xfrm>
              <a:off x="10162908" y="2442383"/>
              <a:ext cx="988486" cy="542446"/>
            </a:xfrm>
            <a:custGeom>
              <a:avLst/>
              <a:gdLst>
                <a:gd name="T0" fmla="*/ 317 w 323"/>
                <a:gd name="T1" fmla="*/ 1 h 178"/>
                <a:gd name="T2" fmla="*/ 313 w 323"/>
                <a:gd name="T3" fmla="*/ 0 h 178"/>
                <a:gd name="T4" fmla="*/ 257 w 323"/>
                <a:gd name="T5" fmla="*/ 11 h 178"/>
                <a:gd name="T6" fmla="*/ 186 w 323"/>
                <a:gd name="T7" fmla="*/ 40 h 178"/>
                <a:gd name="T8" fmla="*/ 152 w 323"/>
                <a:gd name="T9" fmla="*/ 57 h 178"/>
                <a:gd name="T10" fmla="*/ 112 w 323"/>
                <a:gd name="T11" fmla="*/ 57 h 178"/>
                <a:gd name="T12" fmla="*/ 32 w 323"/>
                <a:gd name="T13" fmla="*/ 78 h 178"/>
                <a:gd name="T14" fmla="*/ 1 w 323"/>
                <a:gd name="T15" fmla="*/ 92 h 178"/>
                <a:gd name="T16" fmla="*/ 4 w 323"/>
                <a:gd name="T17" fmla="*/ 111 h 178"/>
                <a:gd name="T18" fmla="*/ 7 w 323"/>
                <a:gd name="T19" fmla="*/ 114 h 178"/>
                <a:gd name="T20" fmla="*/ 17 w 323"/>
                <a:gd name="T21" fmla="*/ 121 h 178"/>
                <a:gd name="T22" fmla="*/ 23 w 323"/>
                <a:gd name="T23" fmla="*/ 131 h 178"/>
                <a:gd name="T24" fmla="*/ 46 w 323"/>
                <a:gd name="T25" fmla="*/ 167 h 178"/>
                <a:gd name="T26" fmla="*/ 80 w 323"/>
                <a:gd name="T27" fmla="*/ 177 h 178"/>
                <a:gd name="T28" fmla="*/ 127 w 323"/>
                <a:gd name="T29" fmla="*/ 160 h 178"/>
                <a:gd name="T30" fmla="*/ 152 w 323"/>
                <a:gd name="T31" fmla="*/ 119 h 178"/>
                <a:gd name="T32" fmla="*/ 155 w 323"/>
                <a:gd name="T33" fmla="*/ 82 h 178"/>
                <a:gd name="T34" fmla="*/ 165 w 323"/>
                <a:gd name="T35" fmla="*/ 71 h 178"/>
                <a:gd name="T36" fmla="*/ 178 w 323"/>
                <a:gd name="T37" fmla="*/ 75 h 178"/>
                <a:gd name="T38" fmla="*/ 206 w 323"/>
                <a:gd name="T39" fmla="*/ 110 h 178"/>
                <a:gd name="T40" fmla="*/ 253 w 323"/>
                <a:gd name="T41" fmla="*/ 125 h 178"/>
                <a:gd name="T42" fmla="*/ 302 w 323"/>
                <a:gd name="T43" fmla="*/ 110 h 178"/>
                <a:gd name="T44" fmla="*/ 318 w 323"/>
                <a:gd name="T45" fmla="*/ 82 h 178"/>
                <a:gd name="T46" fmla="*/ 317 w 323"/>
                <a:gd name="T47" fmla="*/ 41 h 178"/>
                <a:gd name="T48" fmla="*/ 318 w 323"/>
                <a:gd name="T49" fmla="*/ 27 h 178"/>
                <a:gd name="T50" fmla="*/ 323 w 323"/>
                <a:gd name="T51" fmla="*/ 19 h 178"/>
                <a:gd name="T52" fmla="*/ 319 w 323"/>
                <a:gd name="T53" fmla="*/ 8 h 178"/>
                <a:gd name="T54" fmla="*/ 9 w 323"/>
                <a:gd name="T55" fmla="*/ 100 h 178"/>
                <a:gd name="T56" fmla="*/ 21 w 323"/>
                <a:gd name="T57" fmla="*/ 97 h 178"/>
                <a:gd name="T58" fmla="*/ 307 w 323"/>
                <a:gd name="T59" fmla="*/ 15 h 178"/>
                <a:gd name="T60" fmla="*/ 306 w 323"/>
                <a:gd name="T61" fmla="*/ 12 h 178"/>
                <a:gd name="T62" fmla="*/ 307 w 323"/>
                <a:gd name="T63" fmla="*/ 15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23" h="178">
                  <a:moveTo>
                    <a:pt x="319" y="8"/>
                  </a:moveTo>
                  <a:cubicBezTo>
                    <a:pt x="319" y="6"/>
                    <a:pt x="318" y="4"/>
                    <a:pt x="317" y="1"/>
                  </a:cubicBezTo>
                  <a:cubicBezTo>
                    <a:pt x="317" y="0"/>
                    <a:pt x="316" y="0"/>
                    <a:pt x="315" y="0"/>
                  </a:cubicBezTo>
                  <a:cubicBezTo>
                    <a:pt x="314" y="0"/>
                    <a:pt x="314" y="0"/>
                    <a:pt x="313" y="0"/>
                  </a:cubicBezTo>
                  <a:cubicBezTo>
                    <a:pt x="302" y="1"/>
                    <a:pt x="292" y="3"/>
                    <a:pt x="282" y="5"/>
                  </a:cubicBezTo>
                  <a:cubicBezTo>
                    <a:pt x="274" y="7"/>
                    <a:pt x="266" y="9"/>
                    <a:pt x="257" y="11"/>
                  </a:cubicBezTo>
                  <a:cubicBezTo>
                    <a:pt x="242" y="15"/>
                    <a:pt x="226" y="19"/>
                    <a:pt x="212" y="26"/>
                  </a:cubicBezTo>
                  <a:cubicBezTo>
                    <a:pt x="203" y="30"/>
                    <a:pt x="194" y="34"/>
                    <a:pt x="186" y="40"/>
                  </a:cubicBezTo>
                  <a:cubicBezTo>
                    <a:pt x="182" y="42"/>
                    <a:pt x="178" y="46"/>
                    <a:pt x="173" y="48"/>
                  </a:cubicBezTo>
                  <a:cubicBezTo>
                    <a:pt x="167" y="53"/>
                    <a:pt x="160" y="56"/>
                    <a:pt x="152" y="57"/>
                  </a:cubicBezTo>
                  <a:cubicBezTo>
                    <a:pt x="148" y="57"/>
                    <a:pt x="143" y="57"/>
                    <a:pt x="138" y="57"/>
                  </a:cubicBezTo>
                  <a:cubicBezTo>
                    <a:pt x="129" y="57"/>
                    <a:pt x="121" y="56"/>
                    <a:pt x="112" y="57"/>
                  </a:cubicBezTo>
                  <a:cubicBezTo>
                    <a:pt x="96" y="59"/>
                    <a:pt x="80" y="62"/>
                    <a:pt x="65" y="67"/>
                  </a:cubicBezTo>
                  <a:cubicBezTo>
                    <a:pt x="53" y="70"/>
                    <a:pt x="42" y="74"/>
                    <a:pt x="32" y="78"/>
                  </a:cubicBezTo>
                  <a:cubicBezTo>
                    <a:pt x="23" y="82"/>
                    <a:pt x="15" y="86"/>
                    <a:pt x="6" y="90"/>
                  </a:cubicBezTo>
                  <a:cubicBezTo>
                    <a:pt x="5" y="90"/>
                    <a:pt x="3" y="91"/>
                    <a:pt x="1" y="92"/>
                  </a:cubicBezTo>
                  <a:cubicBezTo>
                    <a:pt x="0" y="93"/>
                    <a:pt x="0" y="94"/>
                    <a:pt x="0" y="95"/>
                  </a:cubicBezTo>
                  <a:cubicBezTo>
                    <a:pt x="1" y="100"/>
                    <a:pt x="3" y="105"/>
                    <a:pt x="4" y="111"/>
                  </a:cubicBezTo>
                  <a:cubicBezTo>
                    <a:pt x="4" y="111"/>
                    <a:pt x="5" y="112"/>
                    <a:pt x="5" y="113"/>
                  </a:cubicBezTo>
                  <a:cubicBezTo>
                    <a:pt x="5" y="114"/>
                    <a:pt x="6" y="114"/>
                    <a:pt x="7" y="114"/>
                  </a:cubicBezTo>
                  <a:cubicBezTo>
                    <a:pt x="7" y="114"/>
                    <a:pt x="8" y="114"/>
                    <a:pt x="9" y="114"/>
                  </a:cubicBezTo>
                  <a:cubicBezTo>
                    <a:pt x="12" y="116"/>
                    <a:pt x="15" y="118"/>
                    <a:pt x="17" y="121"/>
                  </a:cubicBezTo>
                  <a:cubicBezTo>
                    <a:pt x="18" y="123"/>
                    <a:pt x="19" y="125"/>
                    <a:pt x="21" y="128"/>
                  </a:cubicBezTo>
                  <a:cubicBezTo>
                    <a:pt x="22" y="129"/>
                    <a:pt x="22" y="130"/>
                    <a:pt x="23" y="131"/>
                  </a:cubicBezTo>
                  <a:cubicBezTo>
                    <a:pt x="27" y="138"/>
                    <a:pt x="30" y="144"/>
                    <a:pt x="34" y="151"/>
                  </a:cubicBezTo>
                  <a:cubicBezTo>
                    <a:pt x="37" y="157"/>
                    <a:pt x="41" y="162"/>
                    <a:pt x="46" y="167"/>
                  </a:cubicBezTo>
                  <a:cubicBezTo>
                    <a:pt x="51" y="173"/>
                    <a:pt x="58" y="177"/>
                    <a:pt x="65" y="177"/>
                  </a:cubicBezTo>
                  <a:cubicBezTo>
                    <a:pt x="70" y="178"/>
                    <a:pt x="75" y="178"/>
                    <a:pt x="80" y="177"/>
                  </a:cubicBezTo>
                  <a:cubicBezTo>
                    <a:pt x="88" y="176"/>
                    <a:pt x="96" y="174"/>
                    <a:pt x="104" y="171"/>
                  </a:cubicBezTo>
                  <a:cubicBezTo>
                    <a:pt x="112" y="168"/>
                    <a:pt x="120" y="164"/>
                    <a:pt x="127" y="160"/>
                  </a:cubicBezTo>
                  <a:cubicBezTo>
                    <a:pt x="133" y="156"/>
                    <a:pt x="138" y="152"/>
                    <a:pt x="141" y="147"/>
                  </a:cubicBezTo>
                  <a:cubicBezTo>
                    <a:pt x="147" y="138"/>
                    <a:pt x="150" y="129"/>
                    <a:pt x="152" y="119"/>
                  </a:cubicBezTo>
                  <a:cubicBezTo>
                    <a:pt x="154" y="110"/>
                    <a:pt x="155" y="100"/>
                    <a:pt x="155" y="90"/>
                  </a:cubicBezTo>
                  <a:cubicBezTo>
                    <a:pt x="155" y="87"/>
                    <a:pt x="155" y="84"/>
                    <a:pt x="155" y="82"/>
                  </a:cubicBezTo>
                  <a:cubicBezTo>
                    <a:pt x="156" y="77"/>
                    <a:pt x="158" y="74"/>
                    <a:pt x="162" y="72"/>
                  </a:cubicBezTo>
                  <a:cubicBezTo>
                    <a:pt x="163" y="72"/>
                    <a:pt x="164" y="71"/>
                    <a:pt x="165" y="71"/>
                  </a:cubicBezTo>
                  <a:cubicBezTo>
                    <a:pt x="168" y="70"/>
                    <a:pt x="171" y="70"/>
                    <a:pt x="174" y="72"/>
                  </a:cubicBezTo>
                  <a:cubicBezTo>
                    <a:pt x="175" y="73"/>
                    <a:pt x="177" y="74"/>
                    <a:pt x="178" y="75"/>
                  </a:cubicBezTo>
                  <a:cubicBezTo>
                    <a:pt x="179" y="77"/>
                    <a:pt x="181" y="80"/>
                    <a:pt x="183" y="82"/>
                  </a:cubicBezTo>
                  <a:cubicBezTo>
                    <a:pt x="190" y="92"/>
                    <a:pt x="197" y="101"/>
                    <a:pt x="206" y="110"/>
                  </a:cubicBezTo>
                  <a:cubicBezTo>
                    <a:pt x="214" y="117"/>
                    <a:pt x="222" y="122"/>
                    <a:pt x="232" y="124"/>
                  </a:cubicBezTo>
                  <a:cubicBezTo>
                    <a:pt x="239" y="125"/>
                    <a:pt x="246" y="125"/>
                    <a:pt x="253" y="125"/>
                  </a:cubicBezTo>
                  <a:cubicBezTo>
                    <a:pt x="264" y="124"/>
                    <a:pt x="275" y="121"/>
                    <a:pt x="285" y="118"/>
                  </a:cubicBezTo>
                  <a:cubicBezTo>
                    <a:pt x="291" y="116"/>
                    <a:pt x="297" y="113"/>
                    <a:pt x="302" y="110"/>
                  </a:cubicBezTo>
                  <a:cubicBezTo>
                    <a:pt x="308" y="106"/>
                    <a:pt x="313" y="101"/>
                    <a:pt x="315" y="95"/>
                  </a:cubicBezTo>
                  <a:cubicBezTo>
                    <a:pt x="317" y="91"/>
                    <a:pt x="318" y="87"/>
                    <a:pt x="318" y="82"/>
                  </a:cubicBezTo>
                  <a:cubicBezTo>
                    <a:pt x="319" y="73"/>
                    <a:pt x="319" y="64"/>
                    <a:pt x="318" y="55"/>
                  </a:cubicBezTo>
                  <a:cubicBezTo>
                    <a:pt x="318" y="50"/>
                    <a:pt x="318" y="46"/>
                    <a:pt x="317" y="41"/>
                  </a:cubicBezTo>
                  <a:cubicBezTo>
                    <a:pt x="317" y="39"/>
                    <a:pt x="317" y="36"/>
                    <a:pt x="317" y="34"/>
                  </a:cubicBezTo>
                  <a:cubicBezTo>
                    <a:pt x="317" y="32"/>
                    <a:pt x="317" y="30"/>
                    <a:pt x="318" y="27"/>
                  </a:cubicBezTo>
                  <a:cubicBezTo>
                    <a:pt x="319" y="25"/>
                    <a:pt x="320" y="23"/>
                    <a:pt x="322" y="22"/>
                  </a:cubicBezTo>
                  <a:cubicBezTo>
                    <a:pt x="322" y="21"/>
                    <a:pt x="323" y="20"/>
                    <a:pt x="323" y="19"/>
                  </a:cubicBezTo>
                  <a:cubicBezTo>
                    <a:pt x="323" y="19"/>
                    <a:pt x="322" y="18"/>
                    <a:pt x="322" y="17"/>
                  </a:cubicBezTo>
                  <a:cubicBezTo>
                    <a:pt x="321" y="14"/>
                    <a:pt x="320" y="11"/>
                    <a:pt x="319" y="8"/>
                  </a:cubicBezTo>
                  <a:close/>
                  <a:moveTo>
                    <a:pt x="16" y="100"/>
                  </a:moveTo>
                  <a:cubicBezTo>
                    <a:pt x="12" y="101"/>
                    <a:pt x="9" y="101"/>
                    <a:pt x="9" y="100"/>
                  </a:cubicBezTo>
                  <a:cubicBezTo>
                    <a:pt x="9" y="100"/>
                    <a:pt x="11" y="98"/>
                    <a:pt x="15" y="97"/>
                  </a:cubicBezTo>
                  <a:cubicBezTo>
                    <a:pt x="18" y="96"/>
                    <a:pt x="21" y="96"/>
                    <a:pt x="21" y="97"/>
                  </a:cubicBezTo>
                  <a:cubicBezTo>
                    <a:pt x="21" y="98"/>
                    <a:pt x="19" y="99"/>
                    <a:pt x="16" y="100"/>
                  </a:cubicBezTo>
                  <a:close/>
                  <a:moveTo>
                    <a:pt x="307" y="15"/>
                  </a:moveTo>
                  <a:cubicBezTo>
                    <a:pt x="304" y="16"/>
                    <a:pt x="301" y="16"/>
                    <a:pt x="300" y="15"/>
                  </a:cubicBezTo>
                  <a:cubicBezTo>
                    <a:pt x="300" y="14"/>
                    <a:pt x="303" y="13"/>
                    <a:pt x="306" y="12"/>
                  </a:cubicBezTo>
                  <a:cubicBezTo>
                    <a:pt x="309" y="11"/>
                    <a:pt x="312" y="11"/>
                    <a:pt x="313" y="12"/>
                  </a:cubicBezTo>
                  <a:cubicBezTo>
                    <a:pt x="313" y="13"/>
                    <a:pt x="310" y="14"/>
                    <a:pt x="307" y="15"/>
                  </a:cubicBezTo>
                  <a:close/>
                </a:path>
              </a:pathLst>
            </a:custGeom>
            <a:solidFill>
              <a:srgbClr val="ED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</p:spTree>
    <p:extLst>
      <p:ext uri="{BB962C8B-B14F-4D97-AF65-F5344CB8AC3E}">
        <p14:creationId xmlns:p14="http://schemas.microsoft.com/office/powerpoint/2010/main" val="150169866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0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250"/>
                                        <p:tgtEl>
                                          <p:spTgt spid="2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750"/>
                            </p:stCondLst>
                            <p:childTnLst>
                              <p:par>
                                <p:cTn id="1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5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250"/>
                            </p:stCondLst>
                            <p:childTnLst>
                              <p:par>
                                <p:cTn id="2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5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500"/>
                            </p:stCondLst>
                            <p:childTnLst>
                              <p:par>
                                <p:cTn id="2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25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1750"/>
                            </p:stCondLst>
                            <p:childTnLst>
                              <p:par>
                                <p:cTn id="3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25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2000"/>
                            </p:stCondLst>
                            <p:childTnLst>
                              <p:par>
                                <p:cTn id="3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25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96" grpId="0"/>
      <p:bldP spid="77" grpId="0"/>
      <p:bldP spid="78" grpId="0"/>
    </p:bldLst>
  </p:timing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579" y="5567966"/>
                <a:ext cx="495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>
                    <a:solidFill>
                      <a:srgbClr val="B2B2B2"/>
                    </a:solidFill>
                  </a:rPr>
                  <a:t>53</a:t>
                </a:r>
              </a:p>
            </p:txBody>
          </p:sp>
        </p:grpSp>
      </p:grpSp>
      <p:grpSp>
        <p:nvGrpSpPr>
          <p:cNvPr id="2096" name="Grup 2095"/>
          <p:cNvGrpSpPr/>
          <p:nvPr/>
        </p:nvGrpSpPr>
        <p:grpSpPr>
          <a:xfrm>
            <a:off x="-6350" y="0"/>
            <a:ext cx="12201525" cy="339725"/>
            <a:chOff x="-6350" y="0"/>
            <a:chExt cx="12201525" cy="339725"/>
          </a:xfrm>
        </p:grpSpPr>
        <p:sp>
          <p:nvSpPr>
            <p:cNvPr id="2094" name="Freeform 70"/>
            <p:cNvSpPr>
              <a:spLocks/>
            </p:cNvSpPr>
            <p:nvPr/>
          </p:nvSpPr>
          <p:spPr bwMode="auto">
            <a:xfrm>
              <a:off x="1812925" y="0"/>
              <a:ext cx="10382250" cy="339725"/>
            </a:xfrm>
            <a:custGeom>
              <a:avLst/>
              <a:gdLst>
                <a:gd name="T0" fmla="*/ 207 w 6540"/>
                <a:gd name="T1" fmla="*/ 214 h 214"/>
                <a:gd name="T2" fmla="*/ 6540 w 6540"/>
                <a:gd name="T3" fmla="*/ 214 h 214"/>
                <a:gd name="T4" fmla="*/ 6540 w 6540"/>
                <a:gd name="T5" fmla="*/ 0 h 214"/>
                <a:gd name="T6" fmla="*/ 0 w 6540"/>
                <a:gd name="T7" fmla="*/ 0 h 214"/>
                <a:gd name="T8" fmla="*/ 207 w 6540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40" h="214">
                  <a:moveTo>
                    <a:pt x="207" y="214"/>
                  </a:moveTo>
                  <a:lnTo>
                    <a:pt x="6540" y="214"/>
                  </a:lnTo>
                  <a:lnTo>
                    <a:pt x="6540" y="0"/>
                  </a:lnTo>
                  <a:lnTo>
                    <a:pt x="0" y="0"/>
                  </a:lnTo>
                  <a:lnTo>
                    <a:pt x="207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5" name="Freeform 71"/>
            <p:cNvSpPr>
              <a:spLocks/>
            </p:cNvSpPr>
            <p:nvPr/>
          </p:nvSpPr>
          <p:spPr bwMode="auto">
            <a:xfrm>
              <a:off x="-6350" y="0"/>
              <a:ext cx="2105025" cy="339725"/>
            </a:xfrm>
            <a:custGeom>
              <a:avLst/>
              <a:gdLst>
                <a:gd name="T0" fmla="*/ 0 w 1326"/>
                <a:gd name="T1" fmla="*/ 214 h 214"/>
                <a:gd name="T2" fmla="*/ 1326 w 1326"/>
                <a:gd name="T3" fmla="*/ 214 h 214"/>
                <a:gd name="T4" fmla="*/ 1118 w 1326"/>
                <a:gd name="T5" fmla="*/ 0 h 214"/>
                <a:gd name="T6" fmla="*/ 0 w 1326"/>
                <a:gd name="T7" fmla="*/ 0 h 214"/>
                <a:gd name="T8" fmla="*/ 0 w 1326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6" h="214">
                  <a:moveTo>
                    <a:pt x="0" y="214"/>
                  </a:moveTo>
                  <a:lnTo>
                    <a:pt x="1326" y="214"/>
                  </a:lnTo>
                  <a:lnTo>
                    <a:pt x="1118" y="0"/>
                  </a:lnTo>
                  <a:lnTo>
                    <a:pt x="0" y="0"/>
                  </a:lnTo>
                  <a:lnTo>
                    <a:pt x="0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2103" name="Metin kutusu 2102"/>
          <p:cNvSpPr txBox="1"/>
          <p:nvPr/>
        </p:nvSpPr>
        <p:spPr>
          <a:xfrm>
            <a:off x="3026281" y="568325"/>
            <a:ext cx="613943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tr-TR" sz="4800" b="1" dirty="0">
                <a:solidFill>
                  <a:srgbClr val="E61F4F"/>
                </a:solidFill>
              </a:rPr>
              <a:t>Sağlıklı Yaşam Önerileri</a:t>
            </a:r>
          </a:p>
        </p:txBody>
      </p:sp>
      <p:pic>
        <p:nvPicPr>
          <p:cNvPr id="3" name="Ortaokul Saglk">
            <a:hlinkClick r:id="" action="ppaction://media"/>
          </p:cNvPr>
          <p:cNvPicPr>
            <a:picLocks noChangeAspect="1"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5"/>
          <a:stretch>
            <a:fillRect/>
          </a:stretch>
        </p:blipFill>
        <p:spPr>
          <a:xfrm>
            <a:off x="3048000" y="1504097"/>
            <a:ext cx="6096000" cy="3429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2374205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0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6" restart="whenNotActive" fill="hold" evtFilter="cancelBubble" nodeType="interactiveSeq">
                <p:stCondLst>
                  <p:cond evt="onClick" delay="0">
                    <p:tgtEl>
                      <p:spTgt spid="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7" fill="hold">
                      <p:stCondLst>
                        <p:cond delay="0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20" dur="1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"/>
                  </p:tgtEl>
                </p:cond>
              </p:nextCondLst>
            </p:seq>
            <p:video fullScrn="1">
              <p:cMediaNode vol="80000">
                <p:cTn id="21" fill="hold" display="0">
                  <p:stCondLst>
                    <p:cond delay="indefinite"/>
                  </p:stCondLst>
                </p:cTn>
                <p:tgtEl>
                  <p:spTgt spid="3"/>
                </p:tgtEl>
              </p:cMediaNode>
            </p:video>
          </p:childTnLst>
        </p:cTn>
      </p:par>
    </p:tnLst>
    <p:bldLst>
      <p:bldP spid="2103" grpId="0"/>
    </p:bldLst>
  </p:timing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579" y="5567966"/>
                <a:ext cx="495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>
                    <a:solidFill>
                      <a:srgbClr val="B2B2B2"/>
                    </a:solidFill>
                  </a:rPr>
                  <a:t>54</a:t>
                </a:r>
              </a:p>
            </p:txBody>
          </p:sp>
        </p:grpSp>
      </p:grpSp>
      <p:grpSp>
        <p:nvGrpSpPr>
          <p:cNvPr id="2096" name="Grup 2095"/>
          <p:cNvGrpSpPr/>
          <p:nvPr/>
        </p:nvGrpSpPr>
        <p:grpSpPr>
          <a:xfrm>
            <a:off x="-6350" y="0"/>
            <a:ext cx="12201525" cy="339725"/>
            <a:chOff x="-6350" y="0"/>
            <a:chExt cx="12201525" cy="339725"/>
          </a:xfrm>
        </p:grpSpPr>
        <p:sp>
          <p:nvSpPr>
            <p:cNvPr id="2094" name="Freeform 70"/>
            <p:cNvSpPr>
              <a:spLocks/>
            </p:cNvSpPr>
            <p:nvPr/>
          </p:nvSpPr>
          <p:spPr bwMode="auto">
            <a:xfrm>
              <a:off x="1812925" y="0"/>
              <a:ext cx="10382250" cy="339725"/>
            </a:xfrm>
            <a:custGeom>
              <a:avLst/>
              <a:gdLst>
                <a:gd name="T0" fmla="*/ 207 w 6540"/>
                <a:gd name="T1" fmla="*/ 214 h 214"/>
                <a:gd name="T2" fmla="*/ 6540 w 6540"/>
                <a:gd name="T3" fmla="*/ 214 h 214"/>
                <a:gd name="T4" fmla="*/ 6540 w 6540"/>
                <a:gd name="T5" fmla="*/ 0 h 214"/>
                <a:gd name="T6" fmla="*/ 0 w 6540"/>
                <a:gd name="T7" fmla="*/ 0 h 214"/>
                <a:gd name="T8" fmla="*/ 207 w 6540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40" h="214">
                  <a:moveTo>
                    <a:pt x="207" y="214"/>
                  </a:moveTo>
                  <a:lnTo>
                    <a:pt x="6540" y="214"/>
                  </a:lnTo>
                  <a:lnTo>
                    <a:pt x="6540" y="0"/>
                  </a:lnTo>
                  <a:lnTo>
                    <a:pt x="0" y="0"/>
                  </a:lnTo>
                  <a:lnTo>
                    <a:pt x="207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5" name="Freeform 71"/>
            <p:cNvSpPr>
              <a:spLocks/>
            </p:cNvSpPr>
            <p:nvPr/>
          </p:nvSpPr>
          <p:spPr bwMode="auto">
            <a:xfrm>
              <a:off x="-6350" y="0"/>
              <a:ext cx="2105025" cy="339725"/>
            </a:xfrm>
            <a:custGeom>
              <a:avLst/>
              <a:gdLst>
                <a:gd name="T0" fmla="*/ 0 w 1326"/>
                <a:gd name="T1" fmla="*/ 214 h 214"/>
                <a:gd name="T2" fmla="*/ 1326 w 1326"/>
                <a:gd name="T3" fmla="*/ 214 h 214"/>
                <a:gd name="T4" fmla="*/ 1118 w 1326"/>
                <a:gd name="T5" fmla="*/ 0 h 214"/>
                <a:gd name="T6" fmla="*/ 0 w 1326"/>
                <a:gd name="T7" fmla="*/ 0 h 214"/>
                <a:gd name="T8" fmla="*/ 0 w 1326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6" h="214">
                  <a:moveTo>
                    <a:pt x="0" y="214"/>
                  </a:moveTo>
                  <a:lnTo>
                    <a:pt x="1326" y="214"/>
                  </a:lnTo>
                  <a:lnTo>
                    <a:pt x="1118" y="0"/>
                  </a:lnTo>
                  <a:lnTo>
                    <a:pt x="0" y="0"/>
                  </a:lnTo>
                  <a:lnTo>
                    <a:pt x="0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2103" name="Metin kutusu 2102"/>
          <p:cNvSpPr txBox="1"/>
          <p:nvPr/>
        </p:nvSpPr>
        <p:spPr>
          <a:xfrm>
            <a:off x="652463" y="568325"/>
            <a:ext cx="6974923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b="1" dirty="0">
                <a:solidFill>
                  <a:srgbClr val="E61F4F"/>
                </a:solidFill>
              </a:rPr>
              <a:t>Ayakkabı Deyip Geçmeyin!</a:t>
            </a:r>
          </a:p>
        </p:txBody>
      </p:sp>
      <p:sp>
        <p:nvSpPr>
          <p:cNvPr id="4" name="AutoShape 3"/>
          <p:cNvSpPr>
            <a:spLocks noChangeAspect="1" noChangeArrowheads="1" noTextEdit="1"/>
          </p:cNvSpPr>
          <p:nvPr/>
        </p:nvSpPr>
        <p:spPr bwMode="auto">
          <a:xfrm>
            <a:off x="960438" y="2438400"/>
            <a:ext cx="179387" cy="22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grpSp>
        <p:nvGrpSpPr>
          <p:cNvPr id="2091" name="Grup 2090"/>
          <p:cNvGrpSpPr/>
          <p:nvPr/>
        </p:nvGrpSpPr>
        <p:grpSpPr>
          <a:xfrm>
            <a:off x="678943" y="1536503"/>
            <a:ext cx="5788625" cy="720000"/>
            <a:chOff x="678943" y="1536503"/>
            <a:chExt cx="5788625" cy="720000"/>
          </a:xfrm>
        </p:grpSpPr>
        <p:sp>
          <p:nvSpPr>
            <p:cNvPr id="2111" name="Metin kutusu 2110"/>
            <p:cNvSpPr txBox="1"/>
            <p:nvPr/>
          </p:nvSpPr>
          <p:spPr>
            <a:xfrm>
              <a:off x="1481138" y="1566379"/>
              <a:ext cx="4986430" cy="64633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tr-TR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Ayağı sıkmadan kavrayan ve ayağın doğal kavislerini</a:t>
              </a:r>
            </a:p>
            <a:p>
              <a:r>
                <a:rPr lang="tr-TR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destekleyen ayakkabılar kullanın.</a:t>
              </a:r>
            </a:p>
          </p:txBody>
        </p:sp>
        <p:pic>
          <p:nvPicPr>
            <p:cNvPr id="2" name="Resim 1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678943" y="1536503"/>
              <a:ext cx="728090" cy="720000"/>
            </a:xfrm>
            <a:prstGeom prst="rect">
              <a:avLst/>
            </a:prstGeom>
          </p:spPr>
        </p:pic>
      </p:grpSp>
      <p:grpSp>
        <p:nvGrpSpPr>
          <p:cNvPr id="2088" name="Grup 2087"/>
          <p:cNvGrpSpPr/>
          <p:nvPr/>
        </p:nvGrpSpPr>
        <p:grpSpPr>
          <a:xfrm>
            <a:off x="678943" y="2351753"/>
            <a:ext cx="7303576" cy="720000"/>
            <a:chOff x="678943" y="2351753"/>
            <a:chExt cx="7303576" cy="720000"/>
          </a:xfrm>
        </p:grpSpPr>
        <p:pic>
          <p:nvPicPr>
            <p:cNvPr id="3" name="Resim 2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678943" y="2351753"/>
              <a:ext cx="728090" cy="720000"/>
            </a:xfrm>
            <a:prstGeom prst="rect">
              <a:avLst/>
            </a:prstGeom>
          </p:spPr>
        </p:pic>
        <p:sp>
          <p:nvSpPr>
            <p:cNvPr id="81" name="Metin kutusu 80"/>
            <p:cNvSpPr txBox="1"/>
            <p:nvPr/>
          </p:nvSpPr>
          <p:spPr>
            <a:xfrm>
              <a:off x="1486702" y="2381928"/>
              <a:ext cx="6495817" cy="64633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tr-TR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Ucu sivri ve yüksek topuklu ayakkabılardan kaçının, ayak genişliğiyle</a:t>
              </a:r>
            </a:p>
            <a:p>
              <a:r>
                <a:rPr lang="tr-TR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uyumlu yuvarlak burunlu ayakkabılar seçin.</a:t>
              </a:r>
            </a:p>
          </p:txBody>
        </p:sp>
      </p:grpSp>
      <p:grpSp>
        <p:nvGrpSpPr>
          <p:cNvPr id="2086" name="Grup 2085"/>
          <p:cNvGrpSpPr/>
          <p:nvPr/>
        </p:nvGrpSpPr>
        <p:grpSpPr>
          <a:xfrm>
            <a:off x="673673" y="3165337"/>
            <a:ext cx="7266855" cy="720000"/>
            <a:chOff x="673673" y="3165337"/>
            <a:chExt cx="7266855" cy="720000"/>
          </a:xfrm>
        </p:grpSpPr>
        <p:pic>
          <p:nvPicPr>
            <p:cNvPr id="5" name="Resim 4"/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673673" y="3165337"/>
              <a:ext cx="728090" cy="720000"/>
            </a:xfrm>
            <a:prstGeom prst="rect">
              <a:avLst/>
            </a:prstGeom>
          </p:spPr>
        </p:pic>
        <p:sp>
          <p:nvSpPr>
            <p:cNvPr id="82" name="Metin kutusu 81"/>
            <p:cNvSpPr txBox="1"/>
            <p:nvPr/>
          </p:nvSpPr>
          <p:spPr>
            <a:xfrm>
              <a:off x="1482542" y="3350004"/>
              <a:ext cx="6457986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tr-TR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Parmak uçlarının ayakkabı burnuna temas etmemesine dikkat edin.</a:t>
              </a:r>
            </a:p>
          </p:txBody>
        </p:sp>
      </p:grpSp>
      <p:grpSp>
        <p:nvGrpSpPr>
          <p:cNvPr id="2085" name="Grup 2084"/>
          <p:cNvGrpSpPr/>
          <p:nvPr/>
        </p:nvGrpSpPr>
        <p:grpSpPr>
          <a:xfrm>
            <a:off x="678943" y="3878757"/>
            <a:ext cx="7801410" cy="923330"/>
            <a:chOff x="678943" y="3878757"/>
            <a:chExt cx="7801410" cy="923330"/>
          </a:xfrm>
        </p:grpSpPr>
        <p:pic>
          <p:nvPicPr>
            <p:cNvPr id="6" name="Resim 5"/>
            <p:cNvPicPr>
              <a:picLocks noChangeAspect="1"/>
            </p:cNvPicPr>
            <p:nvPr/>
          </p:nvPicPr>
          <p:blipFill>
            <a:blip r:embed="rId7"/>
            <a:stretch>
              <a:fillRect/>
            </a:stretch>
          </p:blipFill>
          <p:spPr>
            <a:xfrm>
              <a:off x="678943" y="3970630"/>
              <a:ext cx="728090" cy="720000"/>
            </a:xfrm>
            <a:prstGeom prst="rect">
              <a:avLst/>
            </a:prstGeom>
          </p:spPr>
        </p:pic>
        <p:sp>
          <p:nvSpPr>
            <p:cNvPr id="83" name="Metin kutusu 82"/>
            <p:cNvSpPr txBox="1"/>
            <p:nvPr/>
          </p:nvSpPr>
          <p:spPr>
            <a:xfrm>
              <a:off x="1482091" y="3878757"/>
              <a:ext cx="6998262" cy="92333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tr-TR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Yüksek topuklu ayakkabılarda vücudun ayağa yansıyan ağırlık merkezinde</a:t>
              </a:r>
            </a:p>
            <a:p>
              <a:r>
                <a:rPr lang="tr-TR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kayma olacağı için dizde, belde ve bacakta ağrılar meydana gelir. Hatta</a:t>
              </a:r>
            </a:p>
            <a:p>
              <a:r>
                <a:rPr lang="tr-TR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ayak burkulması ve düşme sonucu daha kötü sonuçlar doğabilir.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98451173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0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750"/>
                            </p:stCondLst>
                            <p:childTnLst>
                              <p:par>
                                <p:cTn id="1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20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50"/>
                                        <p:tgtEl>
                                          <p:spTgt spid="20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250"/>
                            </p:stCondLst>
                            <p:childTnLst>
                              <p:par>
                                <p:cTn id="2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50"/>
                                        <p:tgtEl>
                                          <p:spTgt spid="20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500"/>
                            </p:stCondLst>
                            <p:childTnLst>
                              <p:par>
                                <p:cTn id="2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250"/>
                                        <p:tgtEl>
                                          <p:spTgt spid="20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</p:bldLst>
  </p:timing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Resim 1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6350" y="0"/>
            <a:ext cx="12208182" cy="6858000"/>
          </a:xfrm>
          <a:prstGeom prst="rect">
            <a:avLst/>
          </a:prstGeom>
        </p:spPr>
      </p:pic>
      <p:sp>
        <p:nvSpPr>
          <p:cNvPr id="84" name="Dikdörtgen 83"/>
          <p:cNvSpPr/>
          <p:nvPr/>
        </p:nvSpPr>
        <p:spPr>
          <a:xfrm>
            <a:off x="-6350" y="-11633"/>
            <a:ext cx="12198350" cy="6869633"/>
          </a:xfrm>
          <a:prstGeom prst="rect">
            <a:avLst/>
          </a:prstGeom>
          <a:solidFill>
            <a:schemeClr val="bg1">
              <a:alpha val="7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579" y="5567966"/>
                <a:ext cx="495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>
                    <a:solidFill>
                      <a:srgbClr val="B2B2B2"/>
                    </a:solidFill>
                  </a:rPr>
                  <a:t>55</a:t>
                </a:r>
              </a:p>
            </p:txBody>
          </p:sp>
        </p:grpSp>
      </p:grpSp>
      <p:grpSp>
        <p:nvGrpSpPr>
          <p:cNvPr id="2096" name="Grup 2095"/>
          <p:cNvGrpSpPr/>
          <p:nvPr/>
        </p:nvGrpSpPr>
        <p:grpSpPr>
          <a:xfrm>
            <a:off x="-6350" y="0"/>
            <a:ext cx="12201525" cy="339725"/>
            <a:chOff x="-6350" y="0"/>
            <a:chExt cx="12201525" cy="339725"/>
          </a:xfrm>
        </p:grpSpPr>
        <p:sp>
          <p:nvSpPr>
            <p:cNvPr id="2094" name="Freeform 70"/>
            <p:cNvSpPr>
              <a:spLocks/>
            </p:cNvSpPr>
            <p:nvPr/>
          </p:nvSpPr>
          <p:spPr bwMode="auto">
            <a:xfrm>
              <a:off x="1812925" y="0"/>
              <a:ext cx="10382250" cy="339725"/>
            </a:xfrm>
            <a:custGeom>
              <a:avLst/>
              <a:gdLst>
                <a:gd name="T0" fmla="*/ 207 w 6540"/>
                <a:gd name="T1" fmla="*/ 214 h 214"/>
                <a:gd name="T2" fmla="*/ 6540 w 6540"/>
                <a:gd name="T3" fmla="*/ 214 h 214"/>
                <a:gd name="T4" fmla="*/ 6540 w 6540"/>
                <a:gd name="T5" fmla="*/ 0 h 214"/>
                <a:gd name="T6" fmla="*/ 0 w 6540"/>
                <a:gd name="T7" fmla="*/ 0 h 214"/>
                <a:gd name="T8" fmla="*/ 207 w 6540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40" h="214">
                  <a:moveTo>
                    <a:pt x="207" y="214"/>
                  </a:moveTo>
                  <a:lnTo>
                    <a:pt x="6540" y="214"/>
                  </a:lnTo>
                  <a:lnTo>
                    <a:pt x="6540" y="0"/>
                  </a:lnTo>
                  <a:lnTo>
                    <a:pt x="0" y="0"/>
                  </a:lnTo>
                  <a:lnTo>
                    <a:pt x="207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5" name="Freeform 71"/>
            <p:cNvSpPr>
              <a:spLocks/>
            </p:cNvSpPr>
            <p:nvPr/>
          </p:nvSpPr>
          <p:spPr bwMode="auto">
            <a:xfrm>
              <a:off x="-6350" y="0"/>
              <a:ext cx="2105025" cy="339725"/>
            </a:xfrm>
            <a:custGeom>
              <a:avLst/>
              <a:gdLst>
                <a:gd name="T0" fmla="*/ 0 w 1326"/>
                <a:gd name="T1" fmla="*/ 214 h 214"/>
                <a:gd name="T2" fmla="*/ 1326 w 1326"/>
                <a:gd name="T3" fmla="*/ 214 h 214"/>
                <a:gd name="T4" fmla="*/ 1118 w 1326"/>
                <a:gd name="T5" fmla="*/ 0 h 214"/>
                <a:gd name="T6" fmla="*/ 0 w 1326"/>
                <a:gd name="T7" fmla="*/ 0 h 214"/>
                <a:gd name="T8" fmla="*/ 0 w 1326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6" h="214">
                  <a:moveTo>
                    <a:pt x="0" y="214"/>
                  </a:moveTo>
                  <a:lnTo>
                    <a:pt x="1326" y="214"/>
                  </a:lnTo>
                  <a:lnTo>
                    <a:pt x="1118" y="0"/>
                  </a:lnTo>
                  <a:lnTo>
                    <a:pt x="0" y="0"/>
                  </a:lnTo>
                  <a:lnTo>
                    <a:pt x="0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grpSp>
        <p:nvGrpSpPr>
          <p:cNvPr id="2110" name="Grup 2109"/>
          <p:cNvGrpSpPr/>
          <p:nvPr/>
        </p:nvGrpSpPr>
        <p:grpSpPr>
          <a:xfrm>
            <a:off x="652463" y="555625"/>
            <a:ext cx="204788" cy="4140000"/>
            <a:chOff x="852487" y="555625"/>
            <a:chExt cx="204788" cy="4140000"/>
          </a:xfrm>
        </p:grpSpPr>
        <p:sp>
          <p:nvSpPr>
            <p:cNvPr id="2100" name="Line 75"/>
            <p:cNvSpPr>
              <a:spLocks noChangeShapeType="1"/>
            </p:cNvSpPr>
            <p:nvPr/>
          </p:nvSpPr>
          <p:spPr bwMode="auto">
            <a:xfrm>
              <a:off x="954882" y="555625"/>
              <a:ext cx="0" cy="414000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101" name="Oval 76"/>
            <p:cNvSpPr>
              <a:spLocks noChangeArrowheads="1"/>
            </p:cNvSpPr>
            <p:nvPr/>
          </p:nvSpPr>
          <p:spPr bwMode="auto">
            <a:xfrm>
              <a:off x="852487" y="890535"/>
              <a:ext cx="204788" cy="195263"/>
            </a:xfrm>
            <a:prstGeom prst="ellipse">
              <a:avLst/>
            </a:prstGeom>
            <a:solidFill>
              <a:srgbClr val="FFFFFF"/>
            </a:solidFill>
            <a:ln w="61913" cap="flat">
              <a:solidFill>
                <a:srgbClr val="DADADA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2103" name="Metin kutusu 2102"/>
          <p:cNvSpPr txBox="1"/>
          <p:nvPr/>
        </p:nvSpPr>
        <p:spPr>
          <a:xfrm>
            <a:off x="908051" y="568325"/>
            <a:ext cx="6169446" cy="156966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b="1" dirty="0">
                <a:solidFill>
                  <a:srgbClr val="231F20"/>
                </a:solidFill>
              </a:rPr>
              <a:t>Öneri 7: </a:t>
            </a:r>
            <a:r>
              <a:rPr lang="tr-TR" sz="4800" b="1" dirty="0">
                <a:solidFill>
                  <a:srgbClr val="EE742F"/>
                </a:solidFill>
              </a:rPr>
              <a:t>Teknolojinin</a:t>
            </a:r>
          </a:p>
          <a:p>
            <a:r>
              <a:rPr lang="tr-TR" sz="4800" b="1" dirty="0">
                <a:solidFill>
                  <a:srgbClr val="EE742F"/>
                </a:solidFill>
              </a:rPr>
              <a:t>Zararlarından Korunun</a:t>
            </a:r>
          </a:p>
        </p:txBody>
      </p:sp>
      <p:sp>
        <p:nvSpPr>
          <p:cNvPr id="2111" name="Metin kutusu 2110"/>
          <p:cNvSpPr txBox="1"/>
          <p:nvPr/>
        </p:nvSpPr>
        <p:spPr>
          <a:xfrm>
            <a:off x="944915" y="2221081"/>
            <a:ext cx="5608330" cy="101566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20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Zararlı besinler, kirli beden ve çevre, hareketsizlik,</a:t>
            </a:r>
          </a:p>
          <a:p>
            <a:r>
              <a:rPr lang="tr-TR" sz="20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uykusuzluk dışında sağlığımıza zarar veren bir diğer</a:t>
            </a:r>
          </a:p>
          <a:p>
            <a:r>
              <a:rPr lang="tr-TR" sz="20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şey de teknolojik aletlerin aşırı kullanımıdır.</a:t>
            </a:r>
          </a:p>
        </p:txBody>
      </p:sp>
      <p:sp>
        <p:nvSpPr>
          <p:cNvPr id="78" name="Metin kutusu 77"/>
          <p:cNvSpPr txBox="1"/>
          <p:nvPr/>
        </p:nvSpPr>
        <p:spPr>
          <a:xfrm>
            <a:off x="944915" y="3414107"/>
            <a:ext cx="5274393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Günlük tablet, telefon, bilgisayar ve televizyon başında</a:t>
            </a:r>
          </a:p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geçireceğiniz toplam süre </a:t>
            </a:r>
            <a:r>
              <a:rPr lang="tr-TR" b="1" dirty="0">
                <a:solidFill>
                  <a:srgbClr val="11A74F"/>
                </a:solidFill>
              </a:rPr>
              <a:t>1,5-2 saati </a:t>
            </a:r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geçmemelidir. </a:t>
            </a:r>
          </a:p>
        </p:txBody>
      </p:sp>
      <p:sp>
        <p:nvSpPr>
          <p:cNvPr id="4" name="AutoShape 3"/>
          <p:cNvSpPr>
            <a:spLocks noChangeAspect="1" noChangeArrowheads="1" noTextEdit="1"/>
          </p:cNvSpPr>
          <p:nvPr/>
        </p:nvSpPr>
        <p:spPr bwMode="auto">
          <a:xfrm>
            <a:off x="960438" y="2438400"/>
            <a:ext cx="179387" cy="22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5" name="Line 5"/>
          <p:cNvSpPr>
            <a:spLocks noChangeShapeType="1"/>
          </p:cNvSpPr>
          <p:nvPr/>
        </p:nvSpPr>
        <p:spPr bwMode="auto">
          <a:xfrm>
            <a:off x="759102" y="3597012"/>
            <a:ext cx="179387" cy="0"/>
          </a:xfrm>
          <a:prstGeom prst="line">
            <a:avLst/>
          </a:prstGeom>
          <a:noFill/>
          <a:ln w="15875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224654376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0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21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21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21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25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1250"/>
                            </p:stCondLst>
                            <p:childTnLst>
                              <p:par>
                                <p:cTn id="2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250"/>
                                        <p:tgtEl>
                                          <p:spTgt spid="2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1500"/>
                            </p:stCondLst>
                            <p:childTnLst>
                              <p:par>
                                <p:cTn id="3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25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2111" grpId="0"/>
      <p:bldP spid="78" grpId="0"/>
      <p:bldP spid="5" grpId="0" animBg="1"/>
    </p:bldLst>
  </p:timing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579" y="5567966"/>
                <a:ext cx="495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>
                    <a:solidFill>
                      <a:srgbClr val="B2B2B2"/>
                    </a:solidFill>
                  </a:rPr>
                  <a:t>56</a:t>
                </a:r>
              </a:p>
            </p:txBody>
          </p:sp>
        </p:grpSp>
      </p:grpSp>
      <p:grpSp>
        <p:nvGrpSpPr>
          <p:cNvPr id="2096" name="Grup 2095"/>
          <p:cNvGrpSpPr/>
          <p:nvPr/>
        </p:nvGrpSpPr>
        <p:grpSpPr>
          <a:xfrm>
            <a:off x="-6350" y="0"/>
            <a:ext cx="12201525" cy="339725"/>
            <a:chOff x="-6350" y="0"/>
            <a:chExt cx="12201525" cy="339725"/>
          </a:xfrm>
        </p:grpSpPr>
        <p:sp>
          <p:nvSpPr>
            <p:cNvPr id="2094" name="Freeform 70"/>
            <p:cNvSpPr>
              <a:spLocks/>
            </p:cNvSpPr>
            <p:nvPr/>
          </p:nvSpPr>
          <p:spPr bwMode="auto">
            <a:xfrm>
              <a:off x="1812925" y="0"/>
              <a:ext cx="10382250" cy="339725"/>
            </a:xfrm>
            <a:custGeom>
              <a:avLst/>
              <a:gdLst>
                <a:gd name="T0" fmla="*/ 207 w 6540"/>
                <a:gd name="T1" fmla="*/ 214 h 214"/>
                <a:gd name="T2" fmla="*/ 6540 w 6540"/>
                <a:gd name="T3" fmla="*/ 214 h 214"/>
                <a:gd name="T4" fmla="*/ 6540 w 6540"/>
                <a:gd name="T5" fmla="*/ 0 h 214"/>
                <a:gd name="T6" fmla="*/ 0 w 6540"/>
                <a:gd name="T7" fmla="*/ 0 h 214"/>
                <a:gd name="T8" fmla="*/ 207 w 6540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40" h="214">
                  <a:moveTo>
                    <a:pt x="207" y="214"/>
                  </a:moveTo>
                  <a:lnTo>
                    <a:pt x="6540" y="214"/>
                  </a:lnTo>
                  <a:lnTo>
                    <a:pt x="6540" y="0"/>
                  </a:lnTo>
                  <a:lnTo>
                    <a:pt x="0" y="0"/>
                  </a:lnTo>
                  <a:lnTo>
                    <a:pt x="207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5" name="Freeform 71"/>
            <p:cNvSpPr>
              <a:spLocks/>
            </p:cNvSpPr>
            <p:nvPr/>
          </p:nvSpPr>
          <p:spPr bwMode="auto">
            <a:xfrm>
              <a:off x="-6350" y="0"/>
              <a:ext cx="2105025" cy="339725"/>
            </a:xfrm>
            <a:custGeom>
              <a:avLst/>
              <a:gdLst>
                <a:gd name="T0" fmla="*/ 0 w 1326"/>
                <a:gd name="T1" fmla="*/ 214 h 214"/>
                <a:gd name="T2" fmla="*/ 1326 w 1326"/>
                <a:gd name="T3" fmla="*/ 214 h 214"/>
                <a:gd name="T4" fmla="*/ 1118 w 1326"/>
                <a:gd name="T5" fmla="*/ 0 h 214"/>
                <a:gd name="T6" fmla="*/ 0 w 1326"/>
                <a:gd name="T7" fmla="*/ 0 h 214"/>
                <a:gd name="T8" fmla="*/ 0 w 1326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6" h="214">
                  <a:moveTo>
                    <a:pt x="0" y="214"/>
                  </a:moveTo>
                  <a:lnTo>
                    <a:pt x="1326" y="214"/>
                  </a:lnTo>
                  <a:lnTo>
                    <a:pt x="1118" y="0"/>
                  </a:lnTo>
                  <a:lnTo>
                    <a:pt x="0" y="0"/>
                  </a:lnTo>
                  <a:lnTo>
                    <a:pt x="0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98" name="Oval 5"/>
          <p:cNvSpPr>
            <a:spLocks noChangeArrowheads="1"/>
          </p:cNvSpPr>
          <p:nvPr/>
        </p:nvSpPr>
        <p:spPr bwMode="auto">
          <a:xfrm>
            <a:off x="4000994" y="1151568"/>
            <a:ext cx="4021138" cy="4021137"/>
          </a:xfrm>
          <a:prstGeom prst="ellipse">
            <a:avLst/>
          </a:prstGeom>
          <a:noFill/>
          <a:ln w="241300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99" name="Oval 6"/>
          <p:cNvSpPr>
            <a:spLocks noChangeArrowheads="1"/>
          </p:cNvSpPr>
          <p:nvPr/>
        </p:nvSpPr>
        <p:spPr bwMode="auto">
          <a:xfrm>
            <a:off x="4413744" y="1564318"/>
            <a:ext cx="3194050" cy="3195637"/>
          </a:xfrm>
          <a:prstGeom prst="ellipse">
            <a:avLst/>
          </a:prstGeom>
          <a:blipFill>
            <a:blip r:embed="rId4"/>
            <a:stretch>
              <a:fillRect l="-21000" t="-7000" r="-31000" b="-1000"/>
            </a:stretch>
          </a:blipFill>
          <a:ln w="15875" cap="flat">
            <a:solidFill>
              <a:srgbClr val="11A74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grpSp>
        <p:nvGrpSpPr>
          <p:cNvPr id="2085" name="Grup 2084"/>
          <p:cNvGrpSpPr/>
          <p:nvPr/>
        </p:nvGrpSpPr>
        <p:grpSpPr>
          <a:xfrm>
            <a:off x="1931029" y="939712"/>
            <a:ext cx="1693220" cy="885198"/>
            <a:chOff x="1931029" y="939712"/>
            <a:chExt cx="1693220" cy="885198"/>
          </a:xfrm>
        </p:grpSpPr>
        <p:sp>
          <p:nvSpPr>
            <p:cNvPr id="79" name="Metin kutusu 78"/>
            <p:cNvSpPr txBox="1"/>
            <p:nvPr/>
          </p:nvSpPr>
          <p:spPr>
            <a:xfrm>
              <a:off x="1931029" y="1117024"/>
              <a:ext cx="1693220" cy="70788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tr-TR" sz="2000" b="1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Uyku düzenini</a:t>
              </a:r>
            </a:p>
            <a:p>
              <a:pPr algn="ctr"/>
              <a:r>
                <a:rPr lang="tr-TR" sz="2000" b="1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bozar.</a:t>
              </a:r>
            </a:p>
          </p:txBody>
        </p:sp>
        <p:pic>
          <p:nvPicPr>
            <p:cNvPr id="2" name="Resim 1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2648737" y="939712"/>
              <a:ext cx="270000" cy="180000"/>
            </a:xfrm>
            <a:prstGeom prst="rect">
              <a:avLst/>
            </a:prstGeom>
          </p:spPr>
        </p:pic>
      </p:grpSp>
      <p:grpSp>
        <p:nvGrpSpPr>
          <p:cNvPr id="2092" name="Grup 2091"/>
          <p:cNvGrpSpPr/>
          <p:nvPr/>
        </p:nvGrpSpPr>
        <p:grpSpPr>
          <a:xfrm>
            <a:off x="825500" y="2227035"/>
            <a:ext cx="2556597" cy="884602"/>
            <a:chOff x="825500" y="2227035"/>
            <a:chExt cx="2556597" cy="884602"/>
          </a:xfrm>
        </p:grpSpPr>
        <p:sp>
          <p:nvSpPr>
            <p:cNvPr id="95" name="Metin kutusu 94"/>
            <p:cNvSpPr txBox="1"/>
            <p:nvPr/>
          </p:nvSpPr>
          <p:spPr>
            <a:xfrm>
              <a:off x="825500" y="2403751"/>
              <a:ext cx="2556597" cy="70788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tr-TR" sz="2000" b="1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Yüksek radyasyona</a:t>
              </a:r>
            </a:p>
            <a:p>
              <a:pPr algn="ctr"/>
              <a:r>
                <a:rPr lang="tr-TR" sz="2000" b="1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ve kansere sebep olur.</a:t>
              </a:r>
            </a:p>
          </p:txBody>
        </p:sp>
        <p:pic>
          <p:nvPicPr>
            <p:cNvPr id="100" name="Resim 99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1962819" y="2227035"/>
              <a:ext cx="270000" cy="180000"/>
            </a:xfrm>
            <a:prstGeom prst="rect">
              <a:avLst/>
            </a:prstGeom>
          </p:spPr>
        </p:pic>
      </p:grpSp>
      <p:grpSp>
        <p:nvGrpSpPr>
          <p:cNvPr id="2093" name="Grup 2092"/>
          <p:cNvGrpSpPr/>
          <p:nvPr/>
        </p:nvGrpSpPr>
        <p:grpSpPr>
          <a:xfrm>
            <a:off x="1154238" y="3510478"/>
            <a:ext cx="2354362" cy="1195664"/>
            <a:chOff x="1154238" y="3510478"/>
            <a:chExt cx="2354362" cy="1195664"/>
          </a:xfrm>
        </p:grpSpPr>
        <p:sp>
          <p:nvSpPr>
            <p:cNvPr id="92" name="Metin kutusu 91"/>
            <p:cNvSpPr txBox="1"/>
            <p:nvPr/>
          </p:nvSpPr>
          <p:spPr>
            <a:xfrm>
              <a:off x="1154238" y="3690479"/>
              <a:ext cx="2354362" cy="101566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tr-TR" sz="2000" b="1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Beyne zarar verir,</a:t>
              </a:r>
            </a:p>
            <a:p>
              <a:pPr algn="ctr"/>
              <a:r>
                <a:rPr lang="tr-TR" sz="2000" b="1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düşünme ve anlama</a:t>
              </a:r>
            </a:p>
            <a:p>
              <a:pPr algn="ctr"/>
              <a:r>
                <a:rPr lang="tr-TR" sz="2000" b="1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kabiliyetini geriletir.</a:t>
              </a:r>
            </a:p>
          </p:txBody>
        </p:sp>
        <p:pic>
          <p:nvPicPr>
            <p:cNvPr id="107" name="Resim 106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2196150" y="3510478"/>
              <a:ext cx="270000" cy="180000"/>
            </a:xfrm>
            <a:prstGeom prst="rect">
              <a:avLst/>
            </a:prstGeom>
          </p:spPr>
        </p:pic>
      </p:grpSp>
      <p:grpSp>
        <p:nvGrpSpPr>
          <p:cNvPr id="6" name="Grup 5"/>
          <p:cNvGrpSpPr/>
          <p:nvPr/>
        </p:nvGrpSpPr>
        <p:grpSpPr>
          <a:xfrm>
            <a:off x="8398877" y="937024"/>
            <a:ext cx="1708609" cy="887886"/>
            <a:chOff x="8398877" y="937024"/>
            <a:chExt cx="1708609" cy="887886"/>
          </a:xfrm>
        </p:grpSpPr>
        <p:sp>
          <p:nvSpPr>
            <p:cNvPr id="96" name="Metin kutusu 95"/>
            <p:cNvSpPr txBox="1"/>
            <p:nvPr/>
          </p:nvSpPr>
          <p:spPr>
            <a:xfrm>
              <a:off x="8398877" y="1117024"/>
              <a:ext cx="1708609" cy="70788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tr-TR" sz="2000" b="1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Şişmanlamaya</a:t>
              </a:r>
            </a:p>
            <a:p>
              <a:pPr algn="ctr"/>
              <a:r>
                <a:rPr lang="tr-TR" sz="2000" b="1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neden olur.</a:t>
              </a:r>
            </a:p>
          </p:txBody>
        </p:sp>
        <p:pic>
          <p:nvPicPr>
            <p:cNvPr id="108" name="Resim 107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9118181" y="937024"/>
              <a:ext cx="270000" cy="180000"/>
            </a:xfrm>
            <a:prstGeom prst="rect">
              <a:avLst/>
            </a:prstGeom>
          </p:spPr>
        </p:pic>
      </p:grpSp>
      <p:grpSp>
        <p:nvGrpSpPr>
          <p:cNvPr id="4" name="Grup 3"/>
          <p:cNvGrpSpPr/>
          <p:nvPr/>
        </p:nvGrpSpPr>
        <p:grpSpPr>
          <a:xfrm>
            <a:off x="8647364" y="2223751"/>
            <a:ext cx="2429768" cy="887886"/>
            <a:chOff x="8647364" y="2223751"/>
            <a:chExt cx="2429768" cy="887886"/>
          </a:xfrm>
        </p:grpSpPr>
        <p:sp>
          <p:nvSpPr>
            <p:cNvPr id="94" name="Metin kutusu 93"/>
            <p:cNvSpPr txBox="1"/>
            <p:nvPr/>
          </p:nvSpPr>
          <p:spPr>
            <a:xfrm>
              <a:off x="8647364" y="2403751"/>
              <a:ext cx="2429768" cy="70788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tr-TR" sz="2000" b="1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Baş ağrısı ve</a:t>
              </a:r>
            </a:p>
            <a:p>
              <a:pPr algn="ctr"/>
              <a:r>
                <a:rPr lang="tr-TR" sz="2000" b="1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uyku problemi yapar.</a:t>
              </a:r>
            </a:p>
          </p:txBody>
        </p:sp>
        <p:pic>
          <p:nvPicPr>
            <p:cNvPr id="109" name="Resim 108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9727248" y="2223751"/>
              <a:ext cx="270000" cy="180000"/>
            </a:xfrm>
            <a:prstGeom prst="rect">
              <a:avLst/>
            </a:prstGeom>
          </p:spPr>
        </p:pic>
      </p:grpSp>
      <p:grpSp>
        <p:nvGrpSpPr>
          <p:cNvPr id="3" name="Grup 2"/>
          <p:cNvGrpSpPr/>
          <p:nvPr/>
        </p:nvGrpSpPr>
        <p:grpSpPr>
          <a:xfrm>
            <a:off x="8514526" y="3510763"/>
            <a:ext cx="2809359" cy="1198745"/>
            <a:chOff x="8514526" y="3510763"/>
            <a:chExt cx="2809359" cy="1198745"/>
          </a:xfrm>
        </p:grpSpPr>
        <p:sp>
          <p:nvSpPr>
            <p:cNvPr id="97" name="Metin kutusu 96"/>
            <p:cNvSpPr txBox="1"/>
            <p:nvPr/>
          </p:nvSpPr>
          <p:spPr>
            <a:xfrm>
              <a:off x="8514526" y="3693845"/>
              <a:ext cx="2809359" cy="101566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tr-TR" sz="2000" b="1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İskelet ve kas sisteminde</a:t>
              </a:r>
            </a:p>
            <a:p>
              <a:pPr algn="ctr"/>
              <a:r>
                <a:rPr lang="tr-TR" sz="2000" b="1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gelişim bozukluklarına </a:t>
              </a:r>
            </a:p>
            <a:p>
              <a:pPr algn="ctr"/>
              <a:r>
                <a:rPr lang="tr-TR" sz="2000" b="1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sebep olur.</a:t>
              </a:r>
            </a:p>
          </p:txBody>
        </p:sp>
        <p:pic>
          <p:nvPicPr>
            <p:cNvPr id="110" name="Resim 109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9784205" y="3510763"/>
              <a:ext cx="270000" cy="18000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150612634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0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25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750"/>
                            </p:stCondLst>
                            <p:childTnLst>
                              <p:par>
                                <p:cTn id="1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50"/>
                                        <p:tgtEl>
                                          <p:spTgt spid="20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250"/>
                            </p:stCondLst>
                            <p:childTnLst>
                              <p:par>
                                <p:cTn id="2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5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500"/>
                            </p:stCondLst>
                            <p:childTnLst>
                              <p:par>
                                <p:cTn id="2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250"/>
                                        <p:tgtEl>
                                          <p:spTgt spid="20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1750"/>
                            </p:stCondLst>
                            <p:childTnLst>
                              <p:par>
                                <p:cTn id="3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25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2000"/>
                            </p:stCondLst>
                            <p:childTnLst>
                              <p:par>
                                <p:cTn id="3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250"/>
                                        <p:tgtEl>
                                          <p:spTgt spid="20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2250"/>
                            </p:stCondLst>
                            <p:childTnLst>
                              <p:par>
                                <p:cTn id="4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25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8" grpId="0" animBg="1"/>
      <p:bldP spid="99" grpId="0" animBg="1"/>
    </p:bldLst>
  </p:timing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Resim 1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88825" cy="6858000"/>
          </a:xfrm>
          <a:prstGeom prst="rect">
            <a:avLst/>
          </a:prstGeom>
        </p:spPr>
      </p:pic>
      <p:sp>
        <p:nvSpPr>
          <p:cNvPr id="86" name="Dikdörtgen 85"/>
          <p:cNvSpPr/>
          <p:nvPr/>
        </p:nvSpPr>
        <p:spPr>
          <a:xfrm>
            <a:off x="-6350" y="-11633"/>
            <a:ext cx="12198350" cy="6869633"/>
          </a:xfrm>
          <a:prstGeom prst="rect">
            <a:avLst/>
          </a:prstGeom>
          <a:solidFill>
            <a:schemeClr val="bg1">
              <a:alpha val="7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579" y="5567966"/>
                <a:ext cx="495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>
                    <a:solidFill>
                      <a:srgbClr val="B2B2B2"/>
                    </a:solidFill>
                  </a:rPr>
                  <a:t>57</a:t>
                </a:r>
              </a:p>
            </p:txBody>
          </p:sp>
        </p:grpSp>
      </p:grpSp>
      <p:grpSp>
        <p:nvGrpSpPr>
          <p:cNvPr id="2096" name="Grup 2095"/>
          <p:cNvGrpSpPr/>
          <p:nvPr/>
        </p:nvGrpSpPr>
        <p:grpSpPr>
          <a:xfrm>
            <a:off x="-6350" y="0"/>
            <a:ext cx="12201525" cy="339725"/>
            <a:chOff x="-6350" y="0"/>
            <a:chExt cx="12201525" cy="339725"/>
          </a:xfrm>
        </p:grpSpPr>
        <p:sp>
          <p:nvSpPr>
            <p:cNvPr id="2094" name="Freeform 70"/>
            <p:cNvSpPr>
              <a:spLocks/>
            </p:cNvSpPr>
            <p:nvPr/>
          </p:nvSpPr>
          <p:spPr bwMode="auto">
            <a:xfrm>
              <a:off x="1812925" y="0"/>
              <a:ext cx="10382250" cy="339725"/>
            </a:xfrm>
            <a:custGeom>
              <a:avLst/>
              <a:gdLst>
                <a:gd name="T0" fmla="*/ 207 w 6540"/>
                <a:gd name="T1" fmla="*/ 214 h 214"/>
                <a:gd name="T2" fmla="*/ 6540 w 6540"/>
                <a:gd name="T3" fmla="*/ 214 h 214"/>
                <a:gd name="T4" fmla="*/ 6540 w 6540"/>
                <a:gd name="T5" fmla="*/ 0 h 214"/>
                <a:gd name="T6" fmla="*/ 0 w 6540"/>
                <a:gd name="T7" fmla="*/ 0 h 214"/>
                <a:gd name="T8" fmla="*/ 207 w 6540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40" h="214">
                  <a:moveTo>
                    <a:pt x="207" y="214"/>
                  </a:moveTo>
                  <a:lnTo>
                    <a:pt x="6540" y="214"/>
                  </a:lnTo>
                  <a:lnTo>
                    <a:pt x="6540" y="0"/>
                  </a:lnTo>
                  <a:lnTo>
                    <a:pt x="0" y="0"/>
                  </a:lnTo>
                  <a:lnTo>
                    <a:pt x="207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5" name="Freeform 71"/>
            <p:cNvSpPr>
              <a:spLocks/>
            </p:cNvSpPr>
            <p:nvPr/>
          </p:nvSpPr>
          <p:spPr bwMode="auto">
            <a:xfrm>
              <a:off x="-6350" y="0"/>
              <a:ext cx="2105025" cy="339725"/>
            </a:xfrm>
            <a:custGeom>
              <a:avLst/>
              <a:gdLst>
                <a:gd name="T0" fmla="*/ 0 w 1326"/>
                <a:gd name="T1" fmla="*/ 214 h 214"/>
                <a:gd name="T2" fmla="*/ 1326 w 1326"/>
                <a:gd name="T3" fmla="*/ 214 h 214"/>
                <a:gd name="T4" fmla="*/ 1118 w 1326"/>
                <a:gd name="T5" fmla="*/ 0 h 214"/>
                <a:gd name="T6" fmla="*/ 0 w 1326"/>
                <a:gd name="T7" fmla="*/ 0 h 214"/>
                <a:gd name="T8" fmla="*/ 0 w 1326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6" h="214">
                  <a:moveTo>
                    <a:pt x="0" y="214"/>
                  </a:moveTo>
                  <a:lnTo>
                    <a:pt x="1326" y="214"/>
                  </a:lnTo>
                  <a:lnTo>
                    <a:pt x="1118" y="0"/>
                  </a:lnTo>
                  <a:lnTo>
                    <a:pt x="0" y="0"/>
                  </a:lnTo>
                  <a:lnTo>
                    <a:pt x="0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grpSp>
        <p:nvGrpSpPr>
          <p:cNvPr id="2110" name="Grup 2109"/>
          <p:cNvGrpSpPr/>
          <p:nvPr/>
        </p:nvGrpSpPr>
        <p:grpSpPr>
          <a:xfrm>
            <a:off x="652463" y="555625"/>
            <a:ext cx="204788" cy="4140000"/>
            <a:chOff x="852487" y="555625"/>
            <a:chExt cx="204788" cy="4140000"/>
          </a:xfrm>
        </p:grpSpPr>
        <p:sp>
          <p:nvSpPr>
            <p:cNvPr id="2100" name="Line 75"/>
            <p:cNvSpPr>
              <a:spLocks noChangeShapeType="1"/>
            </p:cNvSpPr>
            <p:nvPr/>
          </p:nvSpPr>
          <p:spPr bwMode="auto">
            <a:xfrm>
              <a:off x="954882" y="555625"/>
              <a:ext cx="0" cy="414000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101" name="Oval 76"/>
            <p:cNvSpPr>
              <a:spLocks noChangeArrowheads="1"/>
            </p:cNvSpPr>
            <p:nvPr/>
          </p:nvSpPr>
          <p:spPr bwMode="auto">
            <a:xfrm>
              <a:off x="852487" y="890535"/>
              <a:ext cx="204788" cy="195263"/>
            </a:xfrm>
            <a:prstGeom prst="ellipse">
              <a:avLst/>
            </a:prstGeom>
            <a:solidFill>
              <a:srgbClr val="FFFFFF"/>
            </a:solidFill>
            <a:ln w="61913" cap="flat">
              <a:solidFill>
                <a:srgbClr val="DADADA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2103" name="Metin kutusu 2102"/>
          <p:cNvSpPr txBox="1"/>
          <p:nvPr/>
        </p:nvSpPr>
        <p:spPr>
          <a:xfrm>
            <a:off x="908051" y="568325"/>
            <a:ext cx="74135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b="1" dirty="0">
                <a:solidFill>
                  <a:srgbClr val="231F20"/>
                </a:solidFill>
              </a:rPr>
              <a:t>Öneri 8: </a:t>
            </a:r>
            <a:r>
              <a:rPr lang="tr-TR" sz="4800" b="1">
                <a:solidFill>
                  <a:srgbClr val="EE742F"/>
                </a:solidFill>
              </a:rPr>
              <a:t>Doktorunuzu Sevin!</a:t>
            </a:r>
            <a:endParaRPr lang="tr-TR" sz="4800" b="1" dirty="0">
              <a:solidFill>
                <a:srgbClr val="EE742F"/>
              </a:solidFill>
            </a:endParaRPr>
          </a:p>
        </p:txBody>
      </p:sp>
      <p:sp>
        <p:nvSpPr>
          <p:cNvPr id="2111" name="Metin kutusu 2110"/>
          <p:cNvSpPr txBox="1"/>
          <p:nvPr/>
        </p:nvSpPr>
        <p:spPr>
          <a:xfrm>
            <a:off x="944915" y="1722944"/>
            <a:ext cx="5800499" cy="16312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20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Doktorlar canımızı acıtmak için değil canımıza</a:t>
            </a:r>
          </a:p>
          <a:p>
            <a:r>
              <a:rPr lang="tr-TR" sz="20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can katmak için uğraşırlar. Bunu yaparken de</a:t>
            </a:r>
          </a:p>
          <a:p>
            <a:r>
              <a:rPr lang="tr-TR" sz="20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bazen hoşumuza gitmeyen ağrı ve sızılar ortaya çıkar.</a:t>
            </a:r>
          </a:p>
          <a:p>
            <a:r>
              <a:rPr lang="tr-TR" sz="20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Doktorun tedavisindeki ufak ağrılardan kaçanlar</a:t>
            </a:r>
          </a:p>
          <a:p>
            <a:r>
              <a:rPr lang="tr-TR" sz="20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sonraları çok daha fazla acı çekerler.</a:t>
            </a:r>
          </a:p>
        </p:txBody>
      </p:sp>
      <p:sp>
        <p:nvSpPr>
          <p:cNvPr id="78" name="Metin kutusu 77"/>
          <p:cNvSpPr txBox="1"/>
          <p:nvPr/>
        </p:nvSpPr>
        <p:spPr>
          <a:xfrm>
            <a:off x="944915" y="3665104"/>
            <a:ext cx="5994398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En güzeli hasta olmamak için sağlığımıza dikkat etmektir.</a:t>
            </a:r>
          </a:p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Ya hasta olursak? O zaman kendimizi bir an önce güvendiğimiz</a:t>
            </a:r>
          </a:p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bir doktorun ellerine teslim etmek iyileşmek için gereklidir. </a:t>
            </a:r>
          </a:p>
        </p:txBody>
      </p:sp>
      <p:sp>
        <p:nvSpPr>
          <p:cNvPr id="4" name="AutoShape 3"/>
          <p:cNvSpPr>
            <a:spLocks noChangeAspect="1" noChangeArrowheads="1" noTextEdit="1"/>
          </p:cNvSpPr>
          <p:nvPr/>
        </p:nvSpPr>
        <p:spPr bwMode="auto">
          <a:xfrm>
            <a:off x="960438" y="2438400"/>
            <a:ext cx="179387" cy="22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5" name="Line 5"/>
          <p:cNvSpPr>
            <a:spLocks noChangeShapeType="1"/>
          </p:cNvSpPr>
          <p:nvPr/>
        </p:nvSpPr>
        <p:spPr bwMode="auto">
          <a:xfrm>
            <a:off x="759102" y="3869748"/>
            <a:ext cx="179387" cy="0"/>
          </a:xfrm>
          <a:prstGeom prst="line">
            <a:avLst/>
          </a:prstGeom>
          <a:noFill/>
          <a:ln w="15875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338078593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0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21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21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21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25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1250"/>
                            </p:stCondLst>
                            <p:childTnLst>
                              <p:par>
                                <p:cTn id="2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250"/>
                                        <p:tgtEl>
                                          <p:spTgt spid="2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1500"/>
                            </p:stCondLst>
                            <p:childTnLst>
                              <p:par>
                                <p:cTn id="3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25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2111" grpId="0"/>
      <p:bldP spid="78" grpId="0"/>
      <p:bldP spid="5" grpId="0" animBg="1"/>
    </p:bldLst>
  </p:timing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579" y="5567966"/>
                <a:ext cx="495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>
                    <a:solidFill>
                      <a:srgbClr val="B2B2B2"/>
                    </a:solidFill>
                  </a:rPr>
                  <a:t>58</a:t>
                </a:r>
              </a:p>
            </p:txBody>
          </p:sp>
        </p:grpSp>
      </p:grpSp>
      <p:grpSp>
        <p:nvGrpSpPr>
          <p:cNvPr id="2096" name="Grup 2095"/>
          <p:cNvGrpSpPr/>
          <p:nvPr/>
        </p:nvGrpSpPr>
        <p:grpSpPr>
          <a:xfrm>
            <a:off x="-6350" y="0"/>
            <a:ext cx="12201525" cy="339725"/>
            <a:chOff x="-6350" y="0"/>
            <a:chExt cx="12201525" cy="339725"/>
          </a:xfrm>
        </p:grpSpPr>
        <p:sp>
          <p:nvSpPr>
            <p:cNvPr id="2094" name="Freeform 70"/>
            <p:cNvSpPr>
              <a:spLocks/>
            </p:cNvSpPr>
            <p:nvPr/>
          </p:nvSpPr>
          <p:spPr bwMode="auto">
            <a:xfrm>
              <a:off x="1812925" y="0"/>
              <a:ext cx="10382250" cy="339725"/>
            </a:xfrm>
            <a:custGeom>
              <a:avLst/>
              <a:gdLst>
                <a:gd name="T0" fmla="*/ 207 w 6540"/>
                <a:gd name="T1" fmla="*/ 214 h 214"/>
                <a:gd name="T2" fmla="*/ 6540 w 6540"/>
                <a:gd name="T3" fmla="*/ 214 h 214"/>
                <a:gd name="T4" fmla="*/ 6540 w 6540"/>
                <a:gd name="T5" fmla="*/ 0 h 214"/>
                <a:gd name="T6" fmla="*/ 0 w 6540"/>
                <a:gd name="T7" fmla="*/ 0 h 214"/>
                <a:gd name="T8" fmla="*/ 207 w 6540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40" h="214">
                  <a:moveTo>
                    <a:pt x="207" y="214"/>
                  </a:moveTo>
                  <a:lnTo>
                    <a:pt x="6540" y="214"/>
                  </a:lnTo>
                  <a:lnTo>
                    <a:pt x="6540" y="0"/>
                  </a:lnTo>
                  <a:lnTo>
                    <a:pt x="0" y="0"/>
                  </a:lnTo>
                  <a:lnTo>
                    <a:pt x="207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5" name="Freeform 71"/>
            <p:cNvSpPr>
              <a:spLocks/>
            </p:cNvSpPr>
            <p:nvPr/>
          </p:nvSpPr>
          <p:spPr bwMode="auto">
            <a:xfrm>
              <a:off x="-6350" y="0"/>
              <a:ext cx="2105025" cy="339725"/>
            </a:xfrm>
            <a:custGeom>
              <a:avLst/>
              <a:gdLst>
                <a:gd name="T0" fmla="*/ 0 w 1326"/>
                <a:gd name="T1" fmla="*/ 214 h 214"/>
                <a:gd name="T2" fmla="*/ 1326 w 1326"/>
                <a:gd name="T3" fmla="*/ 214 h 214"/>
                <a:gd name="T4" fmla="*/ 1118 w 1326"/>
                <a:gd name="T5" fmla="*/ 0 h 214"/>
                <a:gd name="T6" fmla="*/ 0 w 1326"/>
                <a:gd name="T7" fmla="*/ 0 h 214"/>
                <a:gd name="T8" fmla="*/ 0 w 1326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6" h="214">
                  <a:moveTo>
                    <a:pt x="0" y="214"/>
                  </a:moveTo>
                  <a:lnTo>
                    <a:pt x="1326" y="214"/>
                  </a:lnTo>
                  <a:lnTo>
                    <a:pt x="1118" y="0"/>
                  </a:lnTo>
                  <a:lnTo>
                    <a:pt x="0" y="0"/>
                  </a:lnTo>
                  <a:lnTo>
                    <a:pt x="0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2103" name="Metin kutusu 2102"/>
          <p:cNvSpPr txBox="1"/>
          <p:nvPr/>
        </p:nvSpPr>
        <p:spPr>
          <a:xfrm>
            <a:off x="652463" y="568325"/>
            <a:ext cx="4307141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b="1" dirty="0">
                <a:solidFill>
                  <a:srgbClr val="231F20"/>
                </a:solidFill>
              </a:rPr>
              <a:t>Etkinlik: </a:t>
            </a:r>
            <a:r>
              <a:rPr lang="tr-TR" sz="4800" b="1" dirty="0">
                <a:solidFill>
                  <a:srgbClr val="FAB529"/>
                </a:solidFill>
              </a:rPr>
              <a:t>İkna Et!</a:t>
            </a:r>
          </a:p>
        </p:txBody>
      </p:sp>
      <p:sp>
        <p:nvSpPr>
          <p:cNvPr id="2111" name="Metin kutusu 2110"/>
          <p:cNvSpPr txBox="1"/>
          <p:nvPr/>
        </p:nvSpPr>
        <p:spPr>
          <a:xfrm>
            <a:off x="689327" y="1978924"/>
            <a:ext cx="55217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20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Çok dişi ağrıyan ama dişçiden korktuğu için dişçiye</a:t>
            </a:r>
          </a:p>
          <a:p>
            <a:r>
              <a:rPr lang="tr-TR" sz="20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gitmeyen bir arkadaşınız olduğunu farz edin.</a:t>
            </a:r>
          </a:p>
        </p:txBody>
      </p:sp>
      <p:sp>
        <p:nvSpPr>
          <p:cNvPr id="78" name="Metin kutusu 77"/>
          <p:cNvSpPr txBox="1"/>
          <p:nvPr/>
        </p:nvSpPr>
        <p:spPr>
          <a:xfrm>
            <a:off x="689327" y="2827552"/>
            <a:ext cx="4406912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Bu arkadaşınızı tedavi olmaya ikna etmek için</a:t>
            </a:r>
          </a:p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neler söylersiniz?</a:t>
            </a:r>
          </a:p>
        </p:txBody>
      </p:sp>
      <p:sp>
        <p:nvSpPr>
          <p:cNvPr id="89" name="Metin kutusu 88"/>
          <p:cNvSpPr txBox="1"/>
          <p:nvPr/>
        </p:nvSpPr>
        <p:spPr>
          <a:xfrm>
            <a:off x="689327" y="3683623"/>
            <a:ext cx="214616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dirty="0">
                <a:solidFill>
                  <a:srgbClr val="E61F4F"/>
                </a:solidFill>
              </a:rPr>
              <a:t>Haydi 5 cümle yazın!</a:t>
            </a:r>
          </a:p>
        </p:txBody>
      </p:sp>
      <p:pic>
        <p:nvPicPr>
          <p:cNvPr id="2" name="Resim 1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7740187" y="1344941"/>
            <a:ext cx="3083388" cy="344390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87432663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0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750"/>
                            </p:stCondLst>
                            <p:childTnLst>
                              <p:par>
                                <p:cTn id="1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2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250"/>
                            </p:stCondLst>
                            <p:childTnLst>
                              <p:par>
                                <p:cTn id="2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5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500"/>
                            </p:stCondLst>
                            <p:childTnLst>
                              <p:par>
                                <p:cTn id="2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25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2111" grpId="0"/>
      <p:bldP spid="78" grpId="0"/>
      <p:bldP spid="89" grpId="0"/>
    </p:bldLst>
  </p:timing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Resim 6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9" name="Dikdörtgen 8"/>
          <p:cNvSpPr/>
          <p:nvPr/>
        </p:nvSpPr>
        <p:spPr>
          <a:xfrm>
            <a:off x="0" y="4025704"/>
            <a:ext cx="12192000" cy="936758"/>
          </a:xfrm>
          <a:prstGeom prst="rect">
            <a:avLst/>
          </a:prstGeom>
          <a:solidFill>
            <a:srgbClr val="11A74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>
              <a:solidFill>
                <a:srgbClr val="E61F4F"/>
              </a:solidFill>
            </a:endParaRPr>
          </a:p>
        </p:txBody>
      </p:sp>
      <p:grpSp>
        <p:nvGrpSpPr>
          <p:cNvPr id="1218" name="Grup 1217"/>
          <p:cNvGrpSpPr/>
          <p:nvPr/>
        </p:nvGrpSpPr>
        <p:grpSpPr>
          <a:xfrm>
            <a:off x="437373" y="218649"/>
            <a:ext cx="5207220" cy="2470755"/>
            <a:chOff x="437373" y="218649"/>
            <a:chExt cx="5207220" cy="2470755"/>
          </a:xfrm>
        </p:grpSpPr>
        <p:sp>
          <p:nvSpPr>
            <p:cNvPr id="17" name="Metin kutusu 16"/>
            <p:cNvSpPr txBox="1"/>
            <p:nvPr/>
          </p:nvSpPr>
          <p:spPr>
            <a:xfrm>
              <a:off x="439738" y="218649"/>
              <a:ext cx="4822923" cy="16312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tr-TR" sz="10000" b="1" dirty="0">
                  <a:solidFill>
                    <a:srgbClr val="EE742F"/>
                  </a:solidFill>
                </a:rPr>
                <a:t>SAĞLIKLI</a:t>
              </a:r>
            </a:p>
          </p:txBody>
        </p:sp>
        <p:sp>
          <p:nvSpPr>
            <p:cNvPr id="19" name="Metin kutusu 18"/>
            <p:cNvSpPr txBox="1"/>
            <p:nvPr/>
          </p:nvSpPr>
          <p:spPr>
            <a:xfrm>
              <a:off x="437373" y="1489075"/>
              <a:ext cx="5207220" cy="12003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tr-TR" sz="7200" b="1" dirty="0">
                  <a:solidFill>
                    <a:srgbClr val="231F20"/>
                  </a:solidFill>
                </a:rPr>
                <a:t>YAŞIYORUM</a:t>
              </a:r>
            </a:p>
          </p:txBody>
        </p:sp>
      </p:grpSp>
      <p:grpSp>
        <p:nvGrpSpPr>
          <p:cNvPr id="14397" name="Grup 14396"/>
          <p:cNvGrpSpPr/>
          <p:nvPr/>
        </p:nvGrpSpPr>
        <p:grpSpPr>
          <a:xfrm>
            <a:off x="466725" y="5222875"/>
            <a:ext cx="10920798" cy="1082675"/>
            <a:chOff x="466725" y="5222875"/>
            <a:chExt cx="10920798" cy="1082675"/>
          </a:xfrm>
        </p:grpSpPr>
        <p:grpSp>
          <p:nvGrpSpPr>
            <p:cNvPr id="14395" name="Grup 14394"/>
            <p:cNvGrpSpPr/>
            <p:nvPr/>
          </p:nvGrpSpPr>
          <p:grpSpPr>
            <a:xfrm>
              <a:off x="466725" y="5222875"/>
              <a:ext cx="2260601" cy="1082675"/>
              <a:chOff x="466725" y="5222875"/>
              <a:chExt cx="2260601" cy="1082675"/>
            </a:xfrm>
          </p:grpSpPr>
          <p:sp>
            <p:nvSpPr>
              <p:cNvPr id="4" name="Freeform 5"/>
              <p:cNvSpPr>
                <a:spLocks/>
              </p:cNvSpPr>
              <p:nvPr/>
            </p:nvSpPr>
            <p:spPr bwMode="auto">
              <a:xfrm>
                <a:off x="2332038" y="5802313"/>
                <a:ext cx="395288" cy="2746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" name="Freeform 6"/>
              <p:cNvSpPr>
                <a:spLocks noEditPoints="1"/>
              </p:cNvSpPr>
              <p:nvPr/>
            </p:nvSpPr>
            <p:spPr bwMode="auto">
              <a:xfrm>
                <a:off x="2335213" y="6002338"/>
                <a:ext cx="392113" cy="74613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14343" name="Picture 7"/>
              <p:cNvPicPr>
                <a:picLocks noChangeAspect="1" noChangeArrowheads="1"/>
              </p:cNvPicPr>
              <p:nvPr/>
            </p:nvPicPr>
            <p:blipFill>
              <a:blip r:embed="rId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332038" y="5792788"/>
                <a:ext cx="392113" cy="2809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0" name="Freeform 8"/>
              <p:cNvSpPr>
                <a:spLocks/>
              </p:cNvSpPr>
              <p:nvPr/>
            </p:nvSpPr>
            <p:spPr bwMode="auto">
              <a:xfrm>
                <a:off x="1419225" y="5480050"/>
                <a:ext cx="915988" cy="67310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9"/>
              <p:cNvSpPr>
                <a:spLocks noEditPoints="1"/>
              </p:cNvSpPr>
              <p:nvPr/>
            </p:nvSpPr>
            <p:spPr bwMode="auto">
              <a:xfrm>
                <a:off x="931863" y="5222875"/>
                <a:ext cx="592138" cy="92710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2" name="Freeform 10"/>
              <p:cNvSpPr>
                <a:spLocks/>
              </p:cNvSpPr>
              <p:nvPr/>
            </p:nvSpPr>
            <p:spPr bwMode="auto">
              <a:xfrm>
                <a:off x="1036638" y="5808663"/>
                <a:ext cx="487363" cy="341313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1"/>
              <p:cNvSpPr>
                <a:spLocks/>
              </p:cNvSpPr>
              <p:nvPr/>
            </p:nvSpPr>
            <p:spPr bwMode="auto">
              <a:xfrm>
                <a:off x="466725" y="5305425"/>
                <a:ext cx="528638" cy="857250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2"/>
              <p:cNvSpPr>
                <a:spLocks/>
              </p:cNvSpPr>
              <p:nvPr/>
            </p:nvSpPr>
            <p:spPr bwMode="auto">
              <a:xfrm>
                <a:off x="571500" y="6248400"/>
                <a:ext cx="41275" cy="53975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13"/>
              <p:cNvSpPr>
                <a:spLocks noEditPoints="1"/>
              </p:cNvSpPr>
              <p:nvPr/>
            </p:nvSpPr>
            <p:spPr bwMode="auto">
              <a:xfrm>
                <a:off x="619125" y="6238875"/>
                <a:ext cx="41275" cy="66675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14"/>
              <p:cNvSpPr>
                <a:spLocks noEditPoints="1"/>
              </p:cNvSpPr>
              <p:nvPr/>
            </p:nvSpPr>
            <p:spPr bwMode="auto">
              <a:xfrm>
                <a:off x="673100" y="6248400"/>
                <a:ext cx="31750" cy="53975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15"/>
              <p:cNvSpPr>
                <a:spLocks/>
              </p:cNvSpPr>
              <p:nvPr/>
            </p:nvSpPr>
            <p:spPr bwMode="auto">
              <a:xfrm>
                <a:off x="711200" y="6248400"/>
                <a:ext cx="34925" cy="53975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16"/>
              <p:cNvSpPr>
                <a:spLocks noEditPoints="1"/>
              </p:cNvSpPr>
              <p:nvPr/>
            </p:nvSpPr>
            <p:spPr bwMode="auto">
              <a:xfrm>
                <a:off x="752475" y="6238875"/>
                <a:ext cx="3175" cy="63500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17"/>
              <p:cNvSpPr>
                <a:spLocks/>
              </p:cNvSpPr>
              <p:nvPr/>
            </p:nvSpPr>
            <p:spPr bwMode="auto">
              <a:xfrm>
                <a:off x="762000" y="6248400"/>
                <a:ext cx="39688" cy="53975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18"/>
              <p:cNvSpPr>
                <a:spLocks/>
              </p:cNvSpPr>
              <p:nvPr/>
            </p:nvSpPr>
            <p:spPr bwMode="auto">
              <a:xfrm>
                <a:off x="808038" y="6248400"/>
                <a:ext cx="25400" cy="53975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19"/>
              <p:cNvSpPr>
                <a:spLocks noEditPoints="1"/>
              </p:cNvSpPr>
              <p:nvPr/>
            </p:nvSpPr>
            <p:spPr bwMode="auto">
              <a:xfrm>
                <a:off x="865188" y="6248400"/>
                <a:ext cx="28575" cy="53975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0"/>
              <p:cNvSpPr>
                <a:spLocks noEditPoints="1"/>
              </p:cNvSpPr>
              <p:nvPr/>
            </p:nvSpPr>
            <p:spPr bwMode="auto">
              <a:xfrm>
                <a:off x="896938" y="6245225"/>
                <a:ext cx="47625" cy="57150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1"/>
              <p:cNvSpPr>
                <a:spLocks noEditPoints="1"/>
              </p:cNvSpPr>
              <p:nvPr/>
            </p:nvSpPr>
            <p:spPr bwMode="auto">
              <a:xfrm>
                <a:off x="947738" y="6238875"/>
                <a:ext cx="44450" cy="66675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22"/>
              <p:cNvSpPr>
                <a:spLocks/>
              </p:cNvSpPr>
              <p:nvPr/>
            </p:nvSpPr>
            <p:spPr bwMode="auto">
              <a:xfrm>
                <a:off x="1004888" y="6248400"/>
                <a:ext cx="3175" cy="53975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336" name="Freeform 23"/>
              <p:cNvSpPr>
                <a:spLocks/>
              </p:cNvSpPr>
              <p:nvPr/>
            </p:nvSpPr>
            <p:spPr bwMode="auto">
              <a:xfrm>
                <a:off x="1017588" y="6248400"/>
                <a:ext cx="60325" cy="53975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337" name="Freeform 24"/>
              <p:cNvSpPr>
                <a:spLocks/>
              </p:cNvSpPr>
              <p:nvPr/>
            </p:nvSpPr>
            <p:spPr bwMode="auto">
              <a:xfrm>
                <a:off x="1087438" y="6248400"/>
                <a:ext cx="25400" cy="53975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338" name="Freeform 25"/>
              <p:cNvSpPr>
                <a:spLocks/>
              </p:cNvSpPr>
              <p:nvPr/>
            </p:nvSpPr>
            <p:spPr bwMode="auto">
              <a:xfrm>
                <a:off x="1122363" y="6248400"/>
                <a:ext cx="6350" cy="53975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339" name="Freeform 26"/>
              <p:cNvSpPr>
                <a:spLocks/>
              </p:cNvSpPr>
              <p:nvPr/>
            </p:nvSpPr>
            <p:spPr bwMode="auto">
              <a:xfrm>
                <a:off x="1141413" y="6248400"/>
                <a:ext cx="25400" cy="53975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340" name="Freeform 27"/>
              <p:cNvSpPr>
                <a:spLocks/>
              </p:cNvSpPr>
              <p:nvPr/>
            </p:nvSpPr>
            <p:spPr bwMode="auto">
              <a:xfrm>
                <a:off x="1173163" y="6248400"/>
                <a:ext cx="6350" cy="53975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341" name="Freeform 28"/>
              <p:cNvSpPr>
                <a:spLocks/>
              </p:cNvSpPr>
              <p:nvPr/>
            </p:nvSpPr>
            <p:spPr bwMode="auto">
              <a:xfrm>
                <a:off x="1192213" y="6248400"/>
                <a:ext cx="34925" cy="53975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342" name="Freeform 29"/>
              <p:cNvSpPr>
                <a:spLocks/>
              </p:cNvSpPr>
              <p:nvPr/>
            </p:nvSpPr>
            <p:spPr bwMode="auto">
              <a:xfrm>
                <a:off x="1233488" y="6248400"/>
                <a:ext cx="25400" cy="53975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344" name="Freeform 30"/>
              <p:cNvSpPr>
                <a:spLocks noEditPoints="1"/>
              </p:cNvSpPr>
              <p:nvPr/>
            </p:nvSpPr>
            <p:spPr bwMode="auto">
              <a:xfrm>
                <a:off x="1258888" y="6245225"/>
                <a:ext cx="47625" cy="57150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345" name="Freeform 31"/>
              <p:cNvSpPr>
                <a:spLocks/>
              </p:cNvSpPr>
              <p:nvPr/>
            </p:nvSpPr>
            <p:spPr bwMode="auto">
              <a:xfrm>
                <a:off x="1335088" y="6248400"/>
                <a:ext cx="60325" cy="53975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346" name="Freeform 32"/>
              <p:cNvSpPr>
                <a:spLocks noEditPoints="1"/>
              </p:cNvSpPr>
              <p:nvPr/>
            </p:nvSpPr>
            <p:spPr bwMode="auto">
              <a:xfrm>
                <a:off x="1401763" y="6238875"/>
                <a:ext cx="42863" cy="66675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347" name="Freeform 33"/>
              <p:cNvSpPr>
                <a:spLocks/>
              </p:cNvSpPr>
              <p:nvPr/>
            </p:nvSpPr>
            <p:spPr bwMode="auto">
              <a:xfrm>
                <a:off x="1450975" y="6245225"/>
                <a:ext cx="41275" cy="60325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348" name="Freeform 34"/>
              <p:cNvSpPr>
                <a:spLocks noEditPoints="1"/>
              </p:cNvSpPr>
              <p:nvPr/>
            </p:nvSpPr>
            <p:spPr bwMode="auto">
              <a:xfrm>
                <a:off x="1498600" y="6245225"/>
                <a:ext cx="47625" cy="57150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349" name="Freeform 35"/>
              <p:cNvSpPr>
                <a:spLocks noEditPoints="1"/>
              </p:cNvSpPr>
              <p:nvPr/>
            </p:nvSpPr>
            <p:spPr bwMode="auto">
              <a:xfrm>
                <a:off x="1552575" y="6248400"/>
                <a:ext cx="38100" cy="53975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350" name="Freeform 36"/>
              <p:cNvSpPr>
                <a:spLocks/>
              </p:cNvSpPr>
              <p:nvPr/>
            </p:nvSpPr>
            <p:spPr bwMode="auto">
              <a:xfrm>
                <a:off x="1600200" y="6248400"/>
                <a:ext cx="28575" cy="53975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351" name="Freeform 37"/>
              <p:cNvSpPr>
                <a:spLocks/>
              </p:cNvSpPr>
              <p:nvPr/>
            </p:nvSpPr>
            <p:spPr bwMode="auto">
              <a:xfrm>
                <a:off x="1638300" y="6248400"/>
                <a:ext cx="25400" cy="53975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352" name="Freeform 38"/>
              <p:cNvSpPr>
                <a:spLocks/>
              </p:cNvSpPr>
              <p:nvPr/>
            </p:nvSpPr>
            <p:spPr bwMode="auto">
              <a:xfrm>
                <a:off x="1670050" y="6248400"/>
                <a:ext cx="25400" cy="53975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353" name="Freeform 39"/>
              <p:cNvSpPr>
                <a:spLocks/>
              </p:cNvSpPr>
              <p:nvPr/>
            </p:nvSpPr>
            <p:spPr bwMode="auto">
              <a:xfrm>
                <a:off x="1730375" y="6248400"/>
                <a:ext cx="25400" cy="53975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354" name="Freeform 40"/>
              <p:cNvSpPr>
                <a:spLocks noEditPoints="1"/>
              </p:cNvSpPr>
              <p:nvPr/>
            </p:nvSpPr>
            <p:spPr bwMode="auto">
              <a:xfrm>
                <a:off x="1762125" y="6238875"/>
                <a:ext cx="44450" cy="66675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355" name="Freeform 41"/>
              <p:cNvSpPr>
                <a:spLocks noEditPoints="1"/>
              </p:cNvSpPr>
              <p:nvPr/>
            </p:nvSpPr>
            <p:spPr bwMode="auto">
              <a:xfrm>
                <a:off x="1816100" y="6238875"/>
                <a:ext cx="6350" cy="63500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356" name="Freeform 42"/>
              <p:cNvSpPr>
                <a:spLocks/>
              </p:cNvSpPr>
              <p:nvPr/>
            </p:nvSpPr>
            <p:spPr bwMode="auto">
              <a:xfrm>
                <a:off x="1828800" y="6248400"/>
                <a:ext cx="41275" cy="53975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357" name="Freeform 43"/>
              <p:cNvSpPr>
                <a:spLocks noEditPoints="1"/>
              </p:cNvSpPr>
              <p:nvPr/>
            </p:nvSpPr>
            <p:spPr bwMode="auto">
              <a:xfrm>
                <a:off x="1876425" y="6238875"/>
                <a:ext cx="6350" cy="63500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358" name="Freeform 44"/>
              <p:cNvSpPr>
                <a:spLocks/>
              </p:cNvSpPr>
              <p:nvPr/>
            </p:nvSpPr>
            <p:spPr bwMode="auto">
              <a:xfrm>
                <a:off x="1892300" y="6248400"/>
                <a:ext cx="60325" cy="53975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359" name="Freeform 45"/>
              <p:cNvSpPr>
                <a:spLocks noEditPoints="1"/>
              </p:cNvSpPr>
              <p:nvPr/>
            </p:nvSpPr>
            <p:spPr bwMode="auto">
              <a:xfrm>
                <a:off x="1984375" y="6248400"/>
                <a:ext cx="28575" cy="53975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360" name="Freeform 46"/>
              <p:cNvSpPr>
                <a:spLocks noEditPoints="1"/>
              </p:cNvSpPr>
              <p:nvPr/>
            </p:nvSpPr>
            <p:spPr bwMode="auto">
              <a:xfrm>
                <a:off x="2022475" y="6248400"/>
                <a:ext cx="30163" cy="53975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361" name="Freeform 47"/>
              <p:cNvSpPr>
                <a:spLocks noEditPoints="1"/>
              </p:cNvSpPr>
              <p:nvPr/>
            </p:nvSpPr>
            <p:spPr bwMode="auto">
              <a:xfrm>
                <a:off x="2055813" y="6248400"/>
                <a:ext cx="57150" cy="57150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362" name="Freeform 48"/>
              <p:cNvSpPr>
                <a:spLocks/>
              </p:cNvSpPr>
              <p:nvPr/>
            </p:nvSpPr>
            <p:spPr bwMode="auto">
              <a:xfrm>
                <a:off x="2119313" y="6245225"/>
                <a:ext cx="44450" cy="60325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363" name="Freeform 49"/>
              <p:cNvSpPr>
                <a:spLocks noEditPoints="1"/>
              </p:cNvSpPr>
              <p:nvPr/>
            </p:nvSpPr>
            <p:spPr bwMode="auto">
              <a:xfrm>
                <a:off x="2173288" y="6248400"/>
                <a:ext cx="34925" cy="53975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364" name="Freeform 50"/>
              <p:cNvSpPr>
                <a:spLocks noEditPoints="1"/>
              </p:cNvSpPr>
              <p:nvPr/>
            </p:nvSpPr>
            <p:spPr bwMode="auto">
              <a:xfrm>
                <a:off x="2208213" y="6245225"/>
                <a:ext cx="47625" cy="57150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365" name="Freeform 51"/>
              <p:cNvSpPr>
                <a:spLocks/>
              </p:cNvSpPr>
              <p:nvPr/>
            </p:nvSpPr>
            <p:spPr bwMode="auto">
              <a:xfrm>
                <a:off x="2259013" y="6248400"/>
                <a:ext cx="60325" cy="53975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366" name="Freeform 52"/>
              <p:cNvSpPr>
                <a:spLocks/>
              </p:cNvSpPr>
              <p:nvPr/>
            </p:nvSpPr>
            <p:spPr bwMode="auto">
              <a:xfrm>
                <a:off x="2328863" y="6248400"/>
                <a:ext cx="6350" cy="53975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367" name="Freeform 53"/>
              <p:cNvSpPr>
                <a:spLocks/>
              </p:cNvSpPr>
              <p:nvPr/>
            </p:nvSpPr>
            <p:spPr bwMode="auto">
              <a:xfrm>
                <a:off x="2493963" y="5986463"/>
                <a:ext cx="15875" cy="9525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216" name="Freeform 54"/>
              <p:cNvSpPr>
                <a:spLocks noEditPoints="1"/>
              </p:cNvSpPr>
              <p:nvPr/>
            </p:nvSpPr>
            <p:spPr bwMode="auto">
              <a:xfrm>
                <a:off x="2592388" y="5894388"/>
                <a:ext cx="58738" cy="69850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217" name="Freeform 55"/>
              <p:cNvSpPr>
                <a:spLocks/>
              </p:cNvSpPr>
              <p:nvPr/>
            </p:nvSpPr>
            <p:spPr bwMode="auto">
              <a:xfrm>
                <a:off x="2554288" y="5897563"/>
                <a:ext cx="38100" cy="73025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220" name="Freeform 56"/>
              <p:cNvSpPr>
                <a:spLocks/>
              </p:cNvSpPr>
              <p:nvPr/>
            </p:nvSpPr>
            <p:spPr bwMode="auto">
              <a:xfrm>
                <a:off x="2427288" y="5919788"/>
                <a:ext cx="47625" cy="73025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221" name="Freeform 57"/>
              <p:cNvSpPr>
                <a:spLocks/>
              </p:cNvSpPr>
              <p:nvPr/>
            </p:nvSpPr>
            <p:spPr bwMode="auto">
              <a:xfrm>
                <a:off x="2370138" y="5910263"/>
                <a:ext cx="53975" cy="79375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222" name="Freeform 58"/>
              <p:cNvSpPr>
                <a:spLocks/>
              </p:cNvSpPr>
              <p:nvPr/>
            </p:nvSpPr>
            <p:spPr bwMode="auto">
              <a:xfrm>
                <a:off x="2532063" y="5922963"/>
                <a:ext cx="19050" cy="53975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223" name="Freeform 59"/>
              <p:cNvSpPr>
                <a:spLocks/>
              </p:cNvSpPr>
              <p:nvPr/>
            </p:nvSpPr>
            <p:spPr bwMode="auto">
              <a:xfrm>
                <a:off x="2636838" y="5894388"/>
                <a:ext cx="55563" cy="76200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224" name="Freeform 60"/>
              <p:cNvSpPr>
                <a:spLocks/>
              </p:cNvSpPr>
              <p:nvPr/>
            </p:nvSpPr>
            <p:spPr bwMode="auto">
              <a:xfrm>
                <a:off x="2532063" y="5903913"/>
                <a:ext cx="19050" cy="19050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225" name="Freeform 61"/>
              <p:cNvSpPr>
                <a:spLocks/>
              </p:cNvSpPr>
              <p:nvPr/>
            </p:nvSpPr>
            <p:spPr bwMode="auto">
              <a:xfrm>
                <a:off x="2478088" y="5913438"/>
                <a:ext cx="50800" cy="73025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14391" name="Grup 14390"/>
            <p:cNvGrpSpPr/>
            <p:nvPr/>
          </p:nvGrpSpPr>
          <p:grpSpPr>
            <a:xfrm>
              <a:off x="10212772" y="5656263"/>
              <a:ext cx="1174751" cy="582612"/>
              <a:chOff x="10212772" y="5726113"/>
              <a:chExt cx="1174751" cy="582612"/>
            </a:xfrm>
          </p:grpSpPr>
          <p:grpSp>
            <p:nvGrpSpPr>
              <p:cNvPr id="14390" name="Grup 14389"/>
              <p:cNvGrpSpPr/>
              <p:nvPr/>
            </p:nvGrpSpPr>
            <p:grpSpPr>
              <a:xfrm>
                <a:off x="10212772" y="5726113"/>
                <a:ext cx="585788" cy="582612"/>
                <a:chOff x="3013075" y="5726113"/>
                <a:chExt cx="585788" cy="582612"/>
              </a:xfrm>
            </p:grpSpPr>
            <p:sp>
              <p:nvSpPr>
                <p:cNvPr id="1226" name="Freeform 62"/>
                <p:cNvSpPr>
                  <a:spLocks/>
                </p:cNvSpPr>
                <p:nvPr/>
              </p:nvSpPr>
              <p:spPr bwMode="auto">
                <a:xfrm>
                  <a:off x="3294063" y="6002338"/>
                  <a:ext cx="19050" cy="242888"/>
                </a:xfrm>
                <a:custGeom>
                  <a:avLst/>
                  <a:gdLst>
                    <a:gd name="T0" fmla="*/ 0 w 12"/>
                    <a:gd name="T1" fmla="*/ 0 h 153"/>
                    <a:gd name="T2" fmla="*/ 12 w 12"/>
                    <a:gd name="T3" fmla="*/ 0 h 153"/>
                    <a:gd name="T4" fmla="*/ 10 w 12"/>
                    <a:gd name="T5" fmla="*/ 153 h 153"/>
                    <a:gd name="T6" fmla="*/ 4 w 12"/>
                    <a:gd name="T7" fmla="*/ 153 h 153"/>
                    <a:gd name="T8" fmla="*/ 0 w 12"/>
                    <a:gd name="T9" fmla="*/ 0 h 1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53">
                      <a:moveTo>
                        <a:pt x="0" y="0"/>
                      </a:moveTo>
                      <a:lnTo>
                        <a:pt x="12" y="0"/>
                      </a:lnTo>
                      <a:lnTo>
                        <a:pt x="10" y="153"/>
                      </a:lnTo>
                      <a:lnTo>
                        <a:pt x="4" y="15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227" name="Freeform 63"/>
                <p:cNvSpPr>
                  <a:spLocks/>
                </p:cNvSpPr>
                <p:nvPr/>
              </p:nvSpPr>
              <p:spPr bwMode="auto">
                <a:xfrm>
                  <a:off x="3294063" y="6002338"/>
                  <a:ext cx="19050" cy="242888"/>
                </a:xfrm>
                <a:custGeom>
                  <a:avLst/>
                  <a:gdLst>
                    <a:gd name="T0" fmla="*/ 0 w 12"/>
                    <a:gd name="T1" fmla="*/ 0 h 153"/>
                    <a:gd name="T2" fmla="*/ 12 w 12"/>
                    <a:gd name="T3" fmla="*/ 0 h 153"/>
                    <a:gd name="T4" fmla="*/ 10 w 12"/>
                    <a:gd name="T5" fmla="*/ 153 h 153"/>
                    <a:gd name="T6" fmla="*/ 4 w 12"/>
                    <a:gd name="T7" fmla="*/ 153 h 1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2" h="153">
                      <a:moveTo>
                        <a:pt x="0" y="0"/>
                      </a:moveTo>
                      <a:lnTo>
                        <a:pt x="12" y="0"/>
                      </a:lnTo>
                      <a:lnTo>
                        <a:pt x="10" y="153"/>
                      </a:lnTo>
                      <a:lnTo>
                        <a:pt x="4" y="153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228" name="Freeform 64"/>
                <p:cNvSpPr>
                  <a:spLocks/>
                </p:cNvSpPr>
                <p:nvPr/>
              </p:nvSpPr>
              <p:spPr bwMode="auto">
                <a:xfrm>
                  <a:off x="3013075" y="6035675"/>
                  <a:ext cx="222250" cy="273050"/>
                </a:xfrm>
                <a:custGeom>
                  <a:avLst/>
                  <a:gdLst>
                    <a:gd name="T0" fmla="*/ 9 w 70"/>
                    <a:gd name="T1" fmla="*/ 10 h 86"/>
                    <a:gd name="T2" fmla="*/ 2 w 70"/>
                    <a:gd name="T3" fmla="*/ 0 h 86"/>
                    <a:gd name="T4" fmla="*/ 7 w 70"/>
                    <a:gd name="T5" fmla="*/ 17 h 86"/>
                    <a:gd name="T6" fmla="*/ 7 w 70"/>
                    <a:gd name="T7" fmla="*/ 19 h 86"/>
                    <a:gd name="T8" fmla="*/ 3 w 70"/>
                    <a:gd name="T9" fmla="*/ 16 h 86"/>
                    <a:gd name="T10" fmla="*/ 12 w 70"/>
                    <a:gd name="T11" fmla="*/ 32 h 86"/>
                    <a:gd name="T12" fmla="*/ 12 w 70"/>
                    <a:gd name="T13" fmla="*/ 33 h 86"/>
                    <a:gd name="T14" fmla="*/ 7 w 70"/>
                    <a:gd name="T15" fmla="*/ 32 h 86"/>
                    <a:gd name="T16" fmla="*/ 18 w 70"/>
                    <a:gd name="T17" fmla="*/ 45 h 86"/>
                    <a:gd name="T18" fmla="*/ 18 w 70"/>
                    <a:gd name="T19" fmla="*/ 47 h 86"/>
                    <a:gd name="T20" fmla="*/ 14 w 70"/>
                    <a:gd name="T21" fmla="*/ 46 h 86"/>
                    <a:gd name="T22" fmla="*/ 28 w 70"/>
                    <a:gd name="T23" fmla="*/ 58 h 86"/>
                    <a:gd name="T24" fmla="*/ 28 w 70"/>
                    <a:gd name="T25" fmla="*/ 59 h 86"/>
                    <a:gd name="T26" fmla="*/ 23 w 70"/>
                    <a:gd name="T27" fmla="*/ 59 h 86"/>
                    <a:gd name="T28" fmla="*/ 38 w 70"/>
                    <a:gd name="T29" fmla="*/ 68 h 86"/>
                    <a:gd name="T30" fmla="*/ 38 w 70"/>
                    <a:gd name="T31" fmla="*/ 70 h 86"/>
                    <a:gd name="T32" fmla="*/ 34 w 70"/>
                    <a:gd name="T33" fmla="*/ 70 h 86"/>
                    <a:gd name="T34" fmla="*/ 51 w 70"/>
                    <a:gd name="T35" fmla="*/ 77 h 86"/>
                    <a:gd name="T36" fmla="*/ 52 w 70"/>
                    <a:gd name="T37" fmla="*/ 78 h 86"/>
                    <a:gd name="T38" fmla="*/ 46 w 70"/>
                    <a:gd name="T39" fmla="*/ 80 h 86"/>
                    <a:gd name="T40" fmla="*/ 65 w 70"/>
                    <a:gd name="T41" fmla="*/ 82 h 86"/>
                    <a:gd name="T42" fmla="*/ 69 w 70"/>
                    <a:gd name="T43" fmla="*/ 84 h 86"/>
                    <a:gd name="T44" fmla="*/ 57 w 70"/>
                    <a:gd name="T45" fmla="*/ 69 h 86"/>
                    <a:gd name="T46" fmla="*/ 60 w 70"/>
                    <a:gd name="T47" fmla="*/ 78 h 86"/>
                    <a:gd name="T48" fmla="*/ 55 w 70"/>
                    <a:gd name="T49" fmla="*/ 78 h 86"/>
                    <a:gd name="T50" fmla="*/ 46 w 70"/>
                    <a:gd name="T51" fmla="*/ 62 h 86"/>
                    <a:gd name="T52" fmla="*/ 47 w 70"/>
                    <a:gd name="T53" fmla="*/ 71 h 86"/>
                    <a:gd name="T54" fmla="*/ 42 w 70"/>
                    <a:gd name="T55" fmla="*/ 70 h 86"/>
                    <a:gd name="T56" fmla="*/ 36 w 70"/>
                    <a:gd name="T57" fmla="*/ 53 h 86"/>
                    <a:gd name="T58" fmla="*/ 36 w 70"/>
                    <a:gd name="T59" fmla="*/ 62 h 86"/>
                    <a:gd name="T60" fmla="*/ 31 w 70"/>
                    <a:gd name="T61" fmla="*/ 60 h 86"/>
                    <a:gd name="T62" fmla="*/ 28 w 70"/>
                    <a:gd name="T63" fmla="*/ 42 h 86"/>
                    <a:gd name="T64" fmla="*/ 25 w 70"/>
                    <a:gd name="T65" fmla="*/ 51 h 86"/>
                    <a:gd name="T66" fmla="*/ 22 w 70"/>
                    <a:gd name="T67" fmla="*/ 48 h 86"/>
                    <a:gd name="T68" fmla="*/ 21 w 70"/>
                    <a:gd name="T69" fmla="*/ 30 h 86"/>
                    <a:gd name="T70" fmla="*/ 18 w 70"/>
                    <a:gd name="T71" fmla="*/ 39 h 86"/>
                    <a:gd name="T72" fmla="*/ 15 w 70"/>
                    <a:gd name="T73" fmla="*/ 35 h 86"/>
                    <a:gd name="T74" fmla="*/ 17 w 70"/>
                    <a:gd name="T75" fmla="*/ 17 h 86"/>
                    <a:gd name="T76" fmla="*/ 12 w 70"/>
                    <a:gd name="T77" fmla="*/ 25 h 86"/>
                    <a:gd name="T78" fmla="*/ 10 w 70"/>
                    <a:gd name="T79" fmla="*/ 21 h 86"/>
                    <a:gd name="T80" fmla="*/ 15 w 70"/>
                    <a:gd name="T81" fmla="*/ 3 h 86"/>
                    <a:gd name="T82" fmla="*/ 9 w 70"/>
                    <a:gd name="T83" fmla="*/ 10 h 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70" h="86">
                      <a:moveTo>
                        <a:pt x="9" y="10"/>
                      </a:moveTo>
                      <a:cubicBezTo>
                        <a:pt x="8" y="6"/>
                        <a:pt x="5" y="3"/>
                        <a:pt x="2" y="0"/>
                      </a:cubicBezTo>
                      <a:cubicBezTo>
                        <a:pt x="0" y="8"/>
                        <a:pt x="1" y="14"/>
                        <a:pt x="7" y="17"/>
                      </a:cubicBezTo>
                      <a:cubicBezTo>
                        <a:pt x="7" y="19"/>
                        <a:pt x="7" y="19"/>
                        <a:pt x="7" y="19"/>
                      </a:cubicBezTo>
                      <a:cubicBezTo>
                        <a:pt x="6" y="17"/>
                        <a:pt x="4" y="17"/>
                        <a:pt x="3" y="16"/>
                      </a:cubicBezTo>
                      <a:cubicBezTo>
                        <a:pt x="2" y="24"/>
                        <a:pt x="5" y="29"/>
                        <a:pt x="12" y="32"/>
                      </a:cubicBezTo>
                      <a:cubicBezTo>
                        <a:pt x="12" y="33"/>
                        <a:pt x="12" y="33"/>
                        <a:pt x="12" y="33"/>
                      </a:cubicBezTo>
                      <a:cubicBezTo>
                        <a:pt x="10" y="32"/>
                        <a:pt x="9" y="32"/>
                        <a:pt x="7" y="32"/>
                      </a:cubicBezTo>
                      <a:cubicBezTo>
                        <a:pt x="8" y="39"/>
                        <a:pt x="11" y="44"/>
                        <a:pt x="18" y="45"/>
                      </a:cubicBezTo>
                      <a:cubicBezTo>
                        <a:pt x="18" y="47"/>
                        <a:pt x="18" y="47"/>
                        <a:pt x="18" y="47"/>
                      </a:cubicBezTo>
                      <a:cubicBezTo>
                        <a:pt x="17" y="46"/>
                        <a:pt x="15" y="46"/>
                        <a:pt x="14" y="46"/>
                      </a:cubicBezTo>
                      <a:cubicBezTo>
                        <a:pt x="15" y="53"/>
                        <a:pt x="19" y="57"/>
                        <a:pt x="28" y="58"/>
                      </a:cubicBezTo>
                      <a:cubicBezTo>
                        <a:pt x="28" y="59"/>
                        <a:pt x="28" y="59"/>
                        <a:pt x="28" y="59"/>
                      </a:cubicBezTo>
                      <a:cubicBezTo>
                        <a:pt x="26" y="58"/>
                        <a:pt x="24" y="58"/>
                        <a:pt x="23" y="59"/>
                      </a:cubicBezTo>
                      <a:cubicBezTo>
                        <a:pt x="26" y="66"/>
                        <a:pt x="30" y="69"/>
                        <a:pt x="38" y="68"/>
                      </a:cubicBezTo>
                      <a:cubicBezTo>
                        <a:pt x="38" y="70"/>
                        <a:pt x="38" y="70"/>
                        <a:pt x="38" y="70"/>
                      </a:cubicBezTo>
                      <a:cubicBezTo>
                        <a:pt x="37" y="69"/>
                        <a:pt x="35" y="69"/>
                        <a:pt x="34" y="70"/>
                      </a:cubicBezTo>
                      <a:cubicBezTo>
                        <a:pt x="37" y="76"/>
                        <a:pt x="42" y="79"/>
                        <a:pt x="51" y="77"/>
                      </a:cubicBezTo>
                      <a:cubicBezTo>
                        <a:pt x="52" y="78"/>
                        <a:pt x="52" y="78"/>
                        <a:pt x="52" y="78"/>
                      </a:cubicBezTo>
                      <a:cubicBezTo>
                        <a:pt x="50" y="78"/>
                        <a:pt x="48" y="79"/>
                        <a:pt x="46" y="80"/>
                      </a:cubicBezTo>
                      <a:cubicBezTo>
                        <a:pt x="52" y="85"/>
                        <a:pt x="59" y="86"/>
                        <a:pt x="65" y="82"/>
                      </a:cubicBezTo>
                      <a:cubicBezTo>
                        <a:pt x="69" y="84"/>
                        <a:pt x="69" y="84"/>
                        <a:pt x="69" y="84"/>
                      </a:cubicBezTo>
                      <a:cubicBezTo>
                        <a:pt x="70" y="77"/>
                        <a:pt x="65" y="72"/>
                        <a:pt x="57" y="69"/>
                      </a:cubicBezTo>
                      <a:cubicBezTo>
                        <a:pt x="57" y="73"/>
                        <a:pt x="57" y="76"/>
                        <a:pt x="60" y="78"/>
                      </a:cubicBezTo>
                      <a:cubicBezTo>
                        <a:pt x="55" y="78"/>
                        <a:pt x="55" y="78"/>
                        <a:pt x="55" y="78"/>
                      </a:cubicBezTo>
                      <a:cubicBezTo>
                        <a:pt x="56" y="70"/>
                        <a:pt x="52" y="65"/>
                        <a:pt x="46" y="62"/>
                      </a:cubicBezTo>
                      <a:cubicBezTo>
                        <a:pt x="45" y="65"/>
                        <a:pt x="45" y="68"/>
                        <a:pt x="47" y="71"/>
                      </a:cubicBezTo>
                      <a:cubicBezTo>
                        <a:pt x="42" y="70"/>
                        <a:pt x="42" y="70"/>
                        <a:pt x="42" y="70"/>
                      </a:cubicBezTo>
                      <a:cubicBezTo>
                        <a:pt x="44" y="63"/>
                        <a:pt x="42" y="57"/>
                        <a:pt x="36" y="53"/>
                      </a:cubicBezTo>
                      <a:cubicBezTo>
                        <a:pt x="35" y="56"/>
                        <a:pt x="35" y="59"/>
                        <a:pt x="36" y="62"/>
                      </a:cubicBezTo>
                      <a:cubicBezTo>
                        <a:pt x="31" y="60"/>
                        <a:pt x="31" y="60"/>
                        <a:pt x="31" y="60"/>
                      </a:cubicBezTo>
                      <a:cubicBezTo>
                        <a:pt x="34" y="54"/>
                        <a:pt x="33" y="48"/>
                        <a:pt x="28" y="42"/>
                      </a:cubicBezTo>
                      <a:cubicBezTo>
                        <a:pt x="26" y="45"/>
                        <a:pt x="25" y="48"/>
                        <a:pt x="25" y="51"/>
                      </a:cubicBezTo>
                      <a:cubicBezTo>
                        <a:pt x="22" y="48"/>
                        <a:pt x="22" y="48"/>
                        <a:pt x="22" y="48"/>
                      </a:cubicBezTo>
                      <a:cubicBezTo>
                        <a:pt x="25" y="42"/>
                        <a:pt x="26" y="36"/>
                        <a:pt x="21" y="30"/>
                      </a:cubicBezTo>
                      <a:cubicBezTo>
                        <a:pt x="19" y="32"/>
                        <a:pt x="18" y="35"/>
                        <a:pt x="18" y="39"/>
                      </a:cubicBezTo>
                      <a:cubicBezTo>
                        <a:pt x="15" y="35"/>
                        <a:pt x="15" y="35"/>
                        <a:pt x="15" y="35"/>
                      </a:cubicBezTo>
                      <a:cubicBezTo>
                        <a:pt x="19" y="29"/>
                        <a:pt x="20" y="23"/>
                        <a:pt x="17" y="17"/>
                      </a:cubicBezTo>
                      <a:cubicBezTo>
                        <a:pt x="15" y="19"/>
                        <a:pt x="13" y="22"/>
                        <a:pt x="12" y="25"/>
                      </a:cubicBezTo>
                      <a:cubicBezTo>
                        <a:pt x="10" y="21"/>
                        <a:pt x="10" y="21"/>
                        <a:pt x="10" y="21"/>
                      </a:cubicBezTo>
                      <a:cubicBezTo>
                        <a:pt x="15" y="17"/>
                        <a:pt x="17" y="12"/>
                        <a:pt x="15" y="3"/>
                      </a:cubicBezTo>
                      <a:cubicBezTo>
                        <a:pt x="13" y="5"/>
                        <a:pt x="11" y="7"/>
                        <a:pt x="9" y="10"/>
                      </a:cubicBezTo>
                    </a:path>
                  </a:pathLst>
                </a:custGeom>
                <a:solidFill>
                  <a:srgbClr val="E524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229" name="Freeform 65"/>
                <p:cNvSpPr>
                  <a:spLocks/>
                </p:cNvSpPr>
                <p:nvPr/>
              </p:nvSpPr>
              <p:spPr bwMode="auto">
                <a:xfrm>
                  <a:off x="3013075" y="6035675"/>
                  <a:ext cx="222250" cy="273050"/>
                </a:xfrm>
                <a:custGeom>
                  <a:avLst/>
                  <a:gdLst>
                    <a:gd name="T0" fmla="*/ 9 w 70"/>
                    <a:gd name="T1" fmla="*/ 10 h 86"/>
                    <a:gd name="T2" fmla="*/ 2 w 70"/>
                    <a:gd name="T3" fmla="*/ 0 h 86"/>
                    <a:gd name="T4" fmla="*/ 7 w 70"/>
                    <a:gd name="T5" fmla="*/ 17 h 86"/>
                    <a:gd name="T6" fmla="*/ 7 w 70"/>
                    <a:gd name="T7" fmla="*/ 19 h 86"/>
                    <a:gd name="T8" fmla="*/ 3 w 70"/>
                    <a:gd name="T9" fmla="*/ 16 h 86"/>
                    <a:gd name="T10" fmla="*/ 12 w 70"/>
                    <a:gd name="T11" fmla="*/ 32 h 86"/>
                    <a:gd name="T12" fmla="*/ 12 w 70"/>
                    <a:gd name="T13" fmla="*/ 33 h 86"/>
                    <a:gd name="T14" fmla="*/ 7 w 70"/>
                    <a:gd name="T15" fmla="*/ 32 h 86"/>
                    <a:gd name="T16" fmla="*/ 18 w 70"/>
                    <a:gd name="T17" fmla="*/ 45 h 86"/>
                    <a:gd name="T18" fmla="*/ 18 w 70"/>
                    <a:gd name="T19" fmla="*/ 47 h 86"/>
                    <a:gd name="T20" fmla="*/ 14 w 70"/>
                    <a:gd name="T21" fmla="*/ 46 h 86"/>
                    <a:gd name="T22" fmla="*/ 28 w 70"/>
                    <a:gd name="T23" fmla="*/ 58 h 86"/>
                    <a:gd name="T24" fmla="*/ 28 w 70"/>
                    <a:gd name="T25" fmla="*/ 59 h 86"/>
                    <a:gd name="T26" fmla="*/ 23 w 70"/>
                    <a:gd name="T27" fmla="*/ 59 h 86"/>
                    <a:gd name="T28" fmla="*/ 38 w 70"/>
                    <a:gd name="T29" fmla="*/ 68 h 86"/>
                    <a:gd name="T30" fmla="*/ 38 w 70"/>
                    <a:gd name="T31" fmla="*/ 70 h 86"/>
                    <a:gd name="T32" fmla="*/ 34 w 70"/>
                    <a:gd name="T33" fmla="*/ 70 h 86"/>
                    <a:gd name="T34" fmla="*/ 51 w 70"/>
                    <a:gd name="T35" fmla="*/ 77 h 86"/>
                    <a:gd name="T36" fmla="*/ 52 w 70"/>
                    <a:gd name="T37" fmla="*/ 78 h 86"/>
                    <a:gd name="T38" fmla="*/ 46 w 70"/>
                    <a:gd name="T39" fmla="*/ 80 h 86"/>
                    <a:gd name="T40" fmla="*/ 65 w 70"/>
                    <a:gd name="T41" fmla="*/ 82 h 86"/>
                    <a:gd name="T42" fmla="*/ 69 w 70"/>
                    <a:gd name="T43" fmla="*/ 84 h 86"/>
                    <a:gd name="T44" fmla="*/ 57 w 70"/>
                    <a:gd name="T45" fmla="*/ 69 h 86"/>
                    <a:gd name="T46" fmla="*/ 60 w 70"/>
                    <a:gd name="T47" fmla="*/ 78 h 86"/>
                    <a:gd name="T48" fmla="*/ 55 w 70"/>
                    <a:gd name="T49" fmla="*/ 78 h 86"/>
                    <a:gd name="T50" fmla="*/ 46 w 70"/>
                    <a:gd name="T51" fmla="*/ 62 h 86"/>
                    <a:gd name="T52" fmla="*/ 47 w 70"/>
                    <a:gd name="T53" fmla="*/ 71 h 86"/>
                    <a:gd name="T54" fmla="*/ 42 w 70"/>
                    <a:gd name="T55" fmla="*/ 70 h 86"/>
                    <a:gd name="T56" fmla="*/ 36 w 70"/>
                    <a:gd name="T57" fmla="*/ 53 h 86"/>
                    <a:gd name="T58" fmla="*/ 36 w 70"/>
                    <a:gd name="T59" fmla="*/ 62 h 86"/>
                    <a:gd name="T60" fmla="*/ 31 w 70"/>
                    <a:gd name="T61" fmla="*/ 60 h 86"/>
                    <a:gd name="T62" fmla="*/ 28 w 70"/>
                    <a:gd name="T63" fmla="*/ 42 h 86"/>
                    <a:gd name="T64" fmla="*/ 25 w 70"/>
                    <a:gd name="T65" fmla="*/ 51 h 86"/>
                    <a:gd name="T66" fmla="*/ 22 w 70"/>
                    <a:gd name="T67" fmla="*/ 48 h 86"/>
                    <a:gd name="T68" fmla="*/ 21 w 70"/>
                    <a:gd name="T69" fmla="*/ 30 h 86"/>
                    <a:gd name="T70" fmla="*/ 18 w 70"/>
                    <a:gd name="T71" fmla="*/ 39 h 86"/>
                    <a:gd name="T72" fmla="*/ 15 w 70"/>
                    <a:gd name="T73" fmla="*/ 35 h 86"/>
                    <a:gd name="T74" fmla="*/ 17 w 70"/>
                    <a:gd name="T75" fmla="*/ 17 h 86"/>
                    <a:gd name="T76" fmla="*/ 12 w 70"/>
                    <a:gd name="T77" fmla="*/ 25 h 86"/>
                    <a:gd name="T78" fmla="*/ 10 w 70"/>
                    <a:gd name="T79" fmla="*/ 21 h 86"/>
                    <a:gd name="T80" fmla="*/ 15 w 70"/>
                    <a:gd name="T81" fmla="*/ 3 h 86"/>
                    <a:gd name="T82" fmla="*/ 9 w 70"/>
                    <a:gd name="T83" fmla="*/ 10 h 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70" h="86">
                      <a:moveTo>
                        <a:pt x="9" y="10"/>
                      </a:moveTo>
                      <a:cubicBezTo>
                        <a:pt x="8" y="6"/>
                        <a:pt x="5" y="3"/>
                        <a:pt x="2" y="0"/>
                      </a:cubicBezTo>
                      <a:cubicBezTo>
                        <a:pt x="0" y="8"/>
                        <a:pt x="1" y="14"/>
                        <a:pt x="7" y="17"/>
                      </a:cubicBezTo>
                      <a:cubicBezTo>
                        <a:pt x="7" y="19"/>
                        <a:pt x="7" y="19"/>
                        <a:pt x="7" y="19"/>
                      </a:cubicBezTo>
                      <a:cubicBezTo>
                        <a:pt x="6" y="17"/>
                        <a:pt x="4" y="17"/>
                        <a:pt x="3" y="16"/>
                      </a:cubicBezTo>
                      <a:cubicBezTo>
                        <a:pt x="2" y="24"/>
                        <a:pt x="5" y="29"/>
                        <a:pt x="12" y="32"/>
                      </a:cubicBezTo>
                      <a:cubicBezTo>
                        <a:pt x="12" y="33"/>
                        <a:pt x="12" y="33"/>
                        <a:pt x="12" y="33"/>
                      </a:cubicBezTo>
                      <a:cubicBezTo>
                        <a:pt x="10" y="32"/>
                        <a:pt x="9" y="32"/>
                        <a:pt x="7" y="32"/>
                      </a:cubicBezTo>
                      <a:cubicBezTo>
                        <a:pt x="8" y="39"/>
                        <a:pt x="11" y="44"/>
                        <a:pt x="18" y="45"/>
                      </a:cubicBezTo>
                      <a:cubicBezTo>
                        <a:pt x="18" y="47"/>
                        <a:pt x="18" y="47"/>
                        <a:pt x="18" y="47"/>
                      </a:cubicBezTo>
                      <a:cubicBezTo>
                        <a:pt x="17" y="46"/>
                        <a:pt x="15" y="46"/>
                        <a:pt x="14" y="46"/>
                      </a:cubicBezTo>
                      <a:cubicBezTo>
                        <a:pt x="15" y="53"/>
                        <a:pt x="19" y="57"/>
                        <a:pt x="28" y="58"/>
                      </a:cubicBezTo>
                      <a:cubicBezTo>
                        <a:pt x="28" y="59"/>
                        <a:pt x="28" y="59"/>
                        <a:pt x="28" y="59"/>
                      </a:cubicBezTo>
                      <a:cubicBezTo>
                        <a:pt x="26" y="58"/>
                        <a:pt x="24" y="58"/>
                        <a:pt x="23" y="59"/>
                      </a:cubicBezTo>
                      <a:cubicBezTo>
                        <a:pt x="26" y="66"/>
                        <a:pt x="30" y="69"/>
                        <a:pt x="38" y="68"/>
                      </a:cubicBezTo>
                      <a:cubicBezTo>
                        <a:pt x="38" y="70"/>
                        <a:pt x="38" y="70"/>
                        <a:pt x="38" y="70"/>
                      </a:cubicBezTo>
                      <a:cubicBezTo>
                        <a:pt x="37" y="69"/>
                        <a:pt x="35" y="69"/>
                        <a:pt x="34" y="70"/>
                      </a:cubicBezTo>
                      <a:cubicBezTo>
                        <a:pt x="37" y="76"/>
                        <a:pt x="42" y="79"/>
                        <a:pt x="51" y="77"/>
                      </a:cubicBezTo>
                      <a:cubicBezTo>
                        <a:pt x="52" y="78"/>
                        <a:pt x="52" y="78"/>
                        <a:pt x="52" y="78"/>
                      </a:cubicBezTo>
                      <a:cubicBezTo>
                        <a:pt x="50" y="78"/>
                        <a:pt x="48" y="79"/>
                        <a:pt x="46" y="80"/>
                      </a:cubicBezTo>
                      <a:cubicBezTo>
                        <a:pt x="52" y="85"/>
                        <a:pt x="59" y="86"/>
                        <a:pt x="65" y="82"/>
                      </a:cubicBezTo>
                      <a:cubicBezTo>
                        <a:pt x="69" y="84"/>
                        <a:pt x="69" y="84"/>
                        <a:pt x="69" y="84"/>
                      </a:cubicBezTo>
                      <a:cubicBezTo>
                        <a:pt x="70" y="77"/>
                        <a:pt x="65" y="72"/>
                        <a:pt x="57" y="69"/>
                      </a:cubicBezTo>
                      <a:cubicBezTo>
                        <a:pt x="57" y="73"/>
                        <a:pt x="57" y="76"/>
                        <a:pt x="60" y="78"/>
                      </a:cubicBezTo>
                      <a:cubicBezTo>
                        <a:pt x="55" y="78"/>
                        <a:pt x="55" y="78"/>
                        <a:pt x="55" y="78"/>
                      </a:cubicBezTo>
                      <a:cubicBezTo>
                        <a:pt x="56" y="70"/>
                        <a:pt x="52" y="65"/>
                        <a:pt x="46" y="62"/>
                      </a:cubicBezTo>
                      <a:cubicBezTo>
                        <a:pt x="45" y="65"/>
                        <a:pt x="45" y="68"/>
                        <a:pt x="47" y="71"/>
                      </a:cubicBezTo>
                      <a:cubicBezTo>
                        <a:pt x="42" y="70"/>
                        <a:pt x="42" y="70"/>
                        <a:pt x="42" y="70"/>
                      </a:cubicBezTo>
                      <a:cubicBezTo>
                        <a:pt x="44" y="63"/>
                        <a:pt x="42" y="57"/>
                        <a:pt x="36" y="53"/>
                      </a:cubicBezTo>
                      <a:cubicBezTo>
                        <a:pt x="35" y="56"/>
                        <a:pt x="35" y="59"/>
                        <a:pt x="36" y="62"/>
                      </a:cubicBezTo>
                      <a:cubicBezTo>
                        <a:pt x="31" y="60"/>
                        <a:pt x="31" y="60"/>
                        <a:pt x="31" y="60"/>
                      </a:cubicBezTo>
                      <a:cubicBezTo>
                        <a:pt x="34" y="54"/>
                        <a:pt x="33" y="48"/>
                        <a:pt x="28" y="42"/>
                      </a:cubicBezTo>
                      <a:cubicBezTo>
                        <a:pt x="26" y="45"/>
                        <a:pt x="25" y="48"/>
                        <a:pt x="25" y="51"/>
                      </a:cubicBezTo>
                      <a:cubicBezTo>
                        <a:pt x="22" y="48"/>
                        <a:pt x="22" y="48"/>
                        <a:pt x="22" y="48"/>
                      </a:cubicBezTo>
                      <a:cubicBezTo>
                        <a:pt x="25" y="42"/>
                        <a:pt x="26" y="36"/>
                        <a:pt x="21" y="30"/>
                      </a:cubicBezTo>
                      <a:cubicBezTo>
                        <a:pt x="19" y="32"/>
                        <a:pt x="18" y="35"/>
                        <a:pt x="18" y="39"/>
                      </a:cubicBezTo>
                      <a:cubicBezTo>
                        <a:pt x="15" y="35"/>
                        <a:pt x="15" y="35"/>
                        <a:pt x="15" y="35"/>
                      </a:cubicBezTo>
                      <a:cubicBezTo>
                        <a:pt x="19" y="29"/>
                        <a:pt x="20" y="23"/>
                        <a:pt x="17" y="17"/>
                      </a:cubicBezTo>
                      <a:cubicBezTo>
                        <a:pt x="15" y="19"/>
                        <a:pt x="13" y="22"/>
                        <a:pt x="12" y="25"/>
                      </a:cubicBezTo>
                      <a:cubicBezTo>
                        <a:pt x="10" y="21"/>
                        <a:pt x="10" y="21"/>
                        <a:pt x="10" y="21"/>
                      </a:cubicBezTo>
                      <a:cubicBezTo>
                        <a:pt x="15" y="17"/>
                        <a:pt x="17" y="12"/>
                        <a:pt x="15" y="3"/>
                      </a:cubicBezTo>
                      <a:cubicBezTo>
                        <a:pt x="13" y="5"/>
                        <a:pt x="11" y="7"/>
                        <a:pt x="9" y="10"/>
                      </a:cubicBezTo>
                      <a:close/>
                    </a:path>
                  </a:pathLst>
                </a:custGeom>
                <a:noFill/>
                <a:ln w="0" cap="flat">
                  <a:solidFill>
                    <a:srgbClr val="E52429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230" name="Freeform 66"/>
                <p:cNvSpPr>
                  <a:spLocks/>
                </p:cNvSpPr>
                <p:nvPr/>
              </p:nvSpPr>
              <p:spPr bwMode="auto">
                <a:xfrm>
                  <a:off x="3373438" y="6035675"/>
                  <a:ext cx="225425" cy="273050"/>
                </a:xfrm>
                <a:custGeom>
                  <a:avLst/>
                  <a:gdLst>
                    <a:gd name="T0" fmla="*/ 61 w 71"/>
                    <a:gd name="T1" fmla="*/ 10 h 86"/>
                    <a:gd name="T2" fmla="*/ 69 w 71"/>
                    <a:gd name="T3" fmla="*/ 0 h 86"/>
                    <a:gd name="T4" fmla="*/ 63 w 71"/>
                    <a:gd name="T5" fmla="*/ 17 h 86"/>
                    <a:gd name="T6" fmla="*/ 63 w 71"/>
                    <a:gd name="T7" fmla="*/ 19 h 86"/>
                    <a:gd name="T8" fmla="*/ 68 w 71"/>
                    <a:gd name="T9" fmla="*/ 16 h 86"/>
                    <a:gd name="T10" fmla="*/ 59 w 71"/>
                    <a:gd name="T11" fmla="*/ 32 h 86"/>
                    <a:gd name="T12" fmla="*/ 59 w 71"/>
                    <a:gd name="T13" fmla="*/ 33 h 86"/>
                    <a:gd name="T14" fmla="*/ 63 w 71"/>
                    <a:gd name="T15" fmla="*/ 32 h 86"/>
                    <a:gd name="T16" fmla="*/ 52 w 71"/>
                    <a:gd name="T17" fmla="*/ 45 h 86"/>
                    <a:gd name="T18" fmla="*/ 52 w 71"/>
                    <a:gd name="T19" fmla="*/ 47 h 86"/>
                    <a:gd name="T20" fmla="*/ 57 w 71"/>
                    <a:gd name="T21" fmla="*/ 46 h 86"/>
                    <a:gd name="T22" fmla="*/ 43 w 71"/>
                    <a:gd name="T23" fmla="*/ 58 h 86"/>
                    <a:gd name="T24" fmla="*/ 43 w 71"/>
                    <a:gd name="T25" fmla="*/ 59 h 86"/>
                    <a:gd name="T26" fmla="*/ 48 w 71"/>
                    <a:gd name="T27" fmla="*/ 59 h 86"/>
                    <a:gd name="T28" fmla="*/ 32 w 71"/>
                    <a:gd name="T29" fmla="*/ 68 h 86"/>
                    <a:gd name="T30" fmla="*/ 32 w 71"/>
                    <a:gd name="T31" fmla="*/ 70 h 86"/>
                    <a:gd name="T32" fmla="*/ 37 w 71"/>
                    <a:gd name="T33" fmla="*/ 70 h 86"/>
                    <a:gd name="T34" fmla="*/ 19 w 71"/>
                    <a:gd name="T35" fmla="*/ 77 h 86"/>
                    <a:gd name="T36" fmla="*/ 19 w 71"/>
                    <a:gd name="T37" fmla="*/ 78 h 86"/>
                    <a:gd name="T38" fmla="*/ 24 w 71"/>
                    <a:gd name="T39" fmla="*/ 80 h 86"/>
                    <a:gd name="T40" fmla="*/ 5 w 71"/>
                    <a:gd name="T41" fmla="*/ 82 h 86"/>
                    <a:gd name="T42" fmla="*/ 2 w 71"/>
                    <a:gd name="T43" fmla="*/ 84 h 86"/>
                    <a:gd name="T44" fmla="*/ 14 w 71"/>
                    <a:gd name="T45" fmla="*/ 69 h 86"/>
                    <a:gd name="T46" fmla="*/ 11 w 71"/>
                    <a:gd name="T47" fmla="*/ 78 h 86"/>
                    <a:gd name="T48" fmla="*/ 15 w 71"/>
                    <a:gd name="T49" fmla="*/ 78 h 86"/>
                    <a:gd name="T50" fmla="*/ 25 w 71"/>
                    <a:gd name="T51" fmla="*/ 62 h 86"/>
                    <a:gd name="T52" fmla="*/ 24 w 71"/>
                    <a:gd name="T53" fmla="*/ 71 h 86"/>
                    <a:gd name="T54" fmla="*/ 28 w 71"/>
                    <a:gd name="T55" fmla="*/ 70 h 86"/>
                    <a:gd name="T56" fmla="*/ 35 w 71"/>
                    <a:gd name="T57" fmla="*/ 53 h 86"/>
                    <a:gd name="T58" fmla="*/ 35 w 71"/>
                    <a:gd name="T59" fmla="*/ 62 h 86"/>
                    <a:gd name="T60" fmla="*/ 39 w 71"/>
                    <a:gd name="T61" fmla="*/ 60 h 86"/>
                    <a:gd name="T62" fmla="*/ 43 w 71"/>
                    <a:gd name="T63" fmla="*/ 42 h 86"/>
                    <a:gd name="T64" fmla="*/ 45 w 71"/>
                    <a:gd name="T65" fmla="*/ 51 h 86"/>
                    <a:gd name="T66" fmla="*/ 48 w 71"/>
                    <a:gd name="T67" fmla="*/ 48 h 86"/>
                    <a:gd name="T68" fmla="*/ 49 w 71"/>
                    <a:gd name="T69" fmla="*/ 30 h 86"/>
                    <a:gd name="T70" fmla="*/ 53 w 71"/>
                    <a:gd name="T71" fmla="*/ 39 h 86"/>
                    <a:gd name="T72" fmla="*/ 56 w 71"/>
                    <a:gd name="T73" fmla="*/ 35 h 86"/>
                    <a:gd name="T74" fmla="*/ 53 w 71"/>
                    <a:gd name="T75" fmla="*/ 17 h 86"/>
                    <a:gd name="T76" fmla="*/ 58 w 71"/>
                    <a:gd name="T77" fmla="*/ 25 h 86"/>
                    <a:gd name="T78" fmla="*/ 61 w 71"/>
                    <a:gd name="T79" fmla="*/ 21 h 86"/>
                    <a:gd name="T80" fmla="*/ 55 w 71"/>
                    <a:gd name="T81" fmla="*/ 3 h 86"/>
                    <a:gd name="T82" fmla="*/ 61 w 71"/>
                    <a:gd name="T83" fmla="*/ 10 h 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71" h="86">
                      <a:moveTo>
                        <a:pt x="61" y="10"/>
                      </a:moveTo>
                      <a:cubicBezTo>
                        <a:pt x="63" y="6"/>
                        <a:pt x="65" y="3"/>
                        <a:pt x="69" y="0"/>
                      </a:cubicBezTo>
                      <a:cubicBezTo>
                        <a:pt x="71" y="8"/>
                        <a:pt x="69" y="14"/>
                        <a:pt x="63" y="17"/>
                      </a:cubicBezTo>
                      <a:cubicBezTo>
                        <a:pt x="63" y="19"/>
                        <a:pt x="63" y="19"/>
                        <a:pt x="63" y="19"/>
                      </a:cubicBezTo>
                      <a:cubicBezTo>
                        <a:pt x="65" y="17"/>
                        <a:pt x="66" y="17"/>
                        <a:pt x="68" y="16"/>
                      </a:cubicBezTo>
                      <a:cubicBezTo>
                        <a:pt x="68" y="24"/>
                        <a:pt x="65" y="29"/>
                        <a:pt x="59" y="32"/>
                      </a:cubicBezTo>
                      <a:cubicBezTo>
                        <a:pt x="59" y="33"/>
                        <a:pt x="59" y="33"/>
                        <a:pt x="59" y="33"/>
                      </a:cubicBezTo>
                      <a:cubicBezTo>
                        <a:pt x="60" y="32"/>
                        <a:pt x="62" y="32"/>
                        <a:pt x="63" y="32"/>
                      </a:cubicBezTo>
                      <a:cubicBezTo>
                        <a:pt x="63" y="39"/>
                        <a:pt x="60" y="44"/>
                        <a:pt x="52" y="45"/>
                      </a:cubicBezTo>
                      <a:cubicBezTo>
                        <a:pt x="52" y="47"/>
                        <a:pt x="52" y="47"/>
                        <a:pt x="52" y="47"/>
                      </a:cubicBezTo>
                      <a:cubicBezTo>
                        <a:pt x="54" y="46"/>
                        <a:pt x="55" y="46"/>
                        <a:pt x="57" y="46"/>
                      </a:cubicBezTo>
                      <a:cubicBezTo>
                        <a:pt x="56" y="53"/>
                        <a:pt x="51" y="57"/>
                        <a:pt x="43" y="58"/>
                      </a:cubicBezTo>
                      <a:cubicBezTo>
                        <a:pt x="43" y="59"/>
                        <a:pt x="43" y="59"/>
                        <a:pt x="43" y="59"/>
                      </a:cubicBezTo>
                      <a:cubicBezTo>
                        <a:pt x="44" y="58"/>
                        <a:pt x="46" y="58"/>
                        <a:pt x="48" y="59"/>
                      </a:cubicBezTo>
                      <a:cubicBezTo>
                        <a:pt x="45" y="66"/>
                        <a:pt x="40" y="69"/>
                        <a:pt x="32" y="68"/>
                      </a:cubicBezTo>
                      <a:cubicBezTo>
                        <a:pt x="32" y="70"/>
                        <a:pt x="32" y="70"/>
                        <a:pt x="32" y="70"/>
                      </a:cubicBezTo>
                      <a:cubicBezTo>
                        <a:pt x="34" y="69"/>
                        <a:pt x="35" y="69"/>
                        <a:pt x="37" y="70"/>
                      </a:cubicBezTo>
                      <a:cubicBezTo>
                        <a:pt x="33" y="76"/>
                        <a:pt x="28" y="79"/>
                        <a:pt x="19" y="77"/>
                      </a:cubicBezTo>
                      <a:cubicBezTo>
                        <a:pt x="19" y="78"/>
                        <a:pt x="19" y="78"/>
                        <a:pt x="19" y="78"/>
                      </a:cubicBezTo>
                      <a:cubicBezTo>
                        <a:pt x="21" y="78"/>
                        <a:pt x="22" y="79"/>
                        <a:pt x="24" y="80"/>
                      </a:cubicBezTo>
                      <a:cubicBezTo>
                        <a:pt x="18" y="85"/>
                        <a:pt x="12" y="86"/>
                        <a:pt x="5" y="82"/>
                      </a:cubicBezTo>
                      <a:cubicBezTo>
                        <a:pt x="2" y="84"/>
                        <a:pt x="2" y="84"/>
                        <a:pt x="2" y="84"/>
                      </a:cubicBezTo>
                      <a:cubicBezTo>
                        <a:pt x="0" y="77"/>
                        <a:pt x="6" y="72"/>
                        <a:pt x="14" y="69"/>
                      </a:cubicBezTo>
                      <a:cubicBezTo>
                        <a:pt x="14" y="73"/>
                        <a:pt x="13" y="76"/>
                        <a:pt x="11" y="78"/>
                      </a:cubicBezTo>
                      <a:cubicBezTo>
                        <a:pt x="15" y="78"/>
                        <a:pt x="15" y="78"/>
                        <a:pt x="15" y="78"/>
                      </a:cubicBezTo>
                      <a:cubicBezTo>
                        <a:pt x="14" y="70"/>
                        <a:pt x="18" y="65"/>
                        <a:pt x="25" y="62"/>
                      </a:cubicBezTo>
                      <a:cubicBezTo>
                        <a:pt x="25" y="65"/>
                        <a:pt x="25" y="68"/>
                        <a:pt x="24" y="71"/>
                      </a:cubicBezTo>
                      <a:cubicBezTo>
                        <a:pt x="28" y="70"/>
                        <a:pt x="28" y="70"/>
                        <a:pt x="28" y="70"/>
                      </a:cubicBezTo>
                      <a:cubicBezTo>
                        <a:pt x="27" y="63"/>
                        <a:pt x="28" y="57"/>
                        <a:pt x="35" y="53"/>
                      </a:cubicBezTo>
                      <a:cubicBezTo>
                        <a:pt x="36" y="56"/>
                        <a:pt x="36" y="59"/>
                        <a:pt x="35" y="62"/>
                      </a:cubicBezTo>
                      <a:cubicBezTo>
                        <a:pt x="39" y="60"/>
                        <a:pt x="39" y="60"/>
                        <a:pt x="39" y="60"/>
                      </a:cubicBezTo>
                      <a:cubicBezTo>
                        <a:pt x="36" y="54"/>
                        <a:pt x="38" y="48"/>
                        <a:pt x="43" y="42"/>
                      </a:cubicBezTo>
                      <a:cubicBezTo>
                        <a:pt x="45" y="45"/>
                        <a:pt x="46" y="48"/>
                        <a:pt x="45" y="51"/>
                      </a:cubicBezTo>
                      <a:cubicBezTo>
                        <a:pt x="48" y="48"/>
                        <a:pt x="48" y="48"/>
                        <a:pt x="48" y="48"/>
                      </a:cubicBezTo>
                      <a:cubicBezTo>
                        <a:pt x="45" y="42"/>
                        <a:pt x="45" y="36"/>
                        <a:pt x="49" y="30"/>
                      </a:cubicBezTo>
                      <a:cubicBezTo>
                        <a:pt x="51" y="32"/>
                        <a:pt x="53" y="35"/>
                        <a:pt x="53" y="39"/>
                      </a:cubicBezTo>
                      <a:cubicBezTo>
                        <a:pt x="56" y="35"/>
                        <a:pt x="56" y="35"/>
                        <a:pt x="56" y="35"/>
                      </a:cubicBezTo>
                      <a:cubicBezTo>
                        <a:pt x="51" y="29"/>
                        <a:pt x="50" y="23"/>
                        <a:pt x="53" y="17"/>
                      </a:cubicBezTo>
                      <a:cubicBezTo>
                        <a:pt x="56" y="19"/>
                        <a:pt x="57" y="22"/>
                        <a:pt x="58" y="25"/>
                      </a:cubicBezTo>
                      <a:cubicBezTo>
                        <a:pt x="61" y="21"/>
                        <a:pt x="61" y="21"/>
                        <a:pt x="61" y="21"/>
                      </a:cubicBezTo>
                      <a:cubicBezTo>
                        <a:pt x="56" y="17"/>
                        <a:pt x="53" y="12"/>
                        <a:pt x="55" y="3"/>
                      </a:cubicBezTo>
                      <a:cubicBezTo>
                        <a:pt x="57" y="5"/>
                        <a:pt x="60" y="7"/>
                        <a:pt x="61" y="10"/>
                      </a:cubicBezTo>
                    </a:path>
                  </a:pathLst>
                </a:custGeom>
                <a:solidFill>
                  <a:srgbClr val="E524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231" name="Freeform 67"/>
                <p:cNvSpPr>
                  <a:spLocks/>
                </p:cNvSpPr>
                <p:nvPr/>
              </p:nvSpPr>
              <p:spPr bwMode="auto">
                <a:xfrm>
                  <a:off x="3373438" y="6035675"/>
                  <a:ext cx="225425" cy="273050"/>
                </a:xfrm>
                <a:custGeom>
                  <a:avLst/>
                  <a:gdLst>
                    <a:gd name="T0" fmla="*/ 61 w 71"/>
                    <a:gd name="T1" fmla="*/ 10 h 86"/>
                    <a:gd name="T2" fmla="*/ 69 w 71"/>
                    <a:gd name="T3" fmla="*/ 0 h 86"/>
                    <a:gd name="T4" fmla="*/ 63 w 71"/>
                    <a:gd name="T5" fmla="*/ 17 h 86"/>
                    <a:gd name="T6" fmla="*/ 63 w 71"/>
                    <a:gd name="T7" fmla="*/ 19 h 86"/>
                    <a:gd name="T8" fmla="*/ 68 w 71"/>
                    <a:gd name="T9" fmla="*/ 16 h 86"/>
                    <a:gd name="T10" fmla="*/ 59 w 71"/>
                    <a:gd name="T11" fmla="*/ 32 h 86"/>
                    <a:gd name="T12" fmla="*/ 59 w 71"/>
                    <a:gd name="T13" fmla="*/ 33 h 86"/>
                    <a:gd name="T14" fmla="*/ 63 w 71"/>
                    <a:gd name="T15" fmla="*/ 32 h 86"/>
                    <a:gd name="T16" fmla="*/ 52 w 71"/>
                    <a:gd name="T17" fmla="*/ 45 h 86"/>
                    <a:gd name="T18" fmla="*/ 52 w 71"/>
                    <a:gd name="T19" fmla="*/ 47 h 86"/>
                    <a:gd name="T20" fmla="*/ 57 w 71"/>
                    <a:gd name="T21" fmla="*/ 46 h 86"/>
                    <a:gd name="T22" fmla="*/ 43 w 71"/>
                    <a:gd name="T23" fmla="*/ 58 h 86"/>
                    <a:gd name="T24" fmla="*/ 43 w 71"/>
                    <a:gd name="T25" fmla="*/ 59 h 86"/>
                    <a:gd name="T26" fmla="*/ 48 w 71"/>
                    <a:gd name="T27" fmla="*/ 59 h 86"/>
                    <a:gd name="T28" fmla="*/ 32 w 71"/>
                    <a:gd name="T29" fmla="*/ 68 h 86"/>
                    <a:gd name="T30" fmla="*/ 32 w 71"/>
                    <a:gd name="T31" fmla="*/ 70 h 86"/>
                    <a:gd name="T32" fmla="*/ 37 w 71"/>
                    <a:gd name="T33" fmla="*/ 70 h 86"/>
                    <a:gd name="T34" fmla="*/ 19 w 71"/>
                    <a:gd name="T35" fmla="*/ 77 h 86"/>
                    <a:gd name="T36" fmla="*/ 19 w 71"/>
                    <a:gd name="T37" fmla="*/ 78 h 86"/>
                    <a:gd name="T38" fmla="*/ 24 w 71"/>
                    <a:gd name="T39" fmla="*/ 80 h 86"/>
                    <a:gd name="T40" fmla="*/ 5 w 71"/>
                    <a:gd name="T41" fmla="*/ 82 h 86"/>
                    <a:gd name="T42" fmla="*/ 2 w 71"/>
                    <a:gd name="T43" fmla="*/ 84 h 86"/>
                    <a:gd name="T44" fmla="*/ 14 w 71"/>
                    <a:gd name="T45" fmla="*/ 69 h 86"/>
                    <a:gd name="T46" fmla="*/ 11 w 71"/>
                    <a:gd name="T47" fmla="*/ 78 h 86"/>
                    <a:gd name="T48" fmla="*/ 15 w 71"/>
                    <a:gd name="T49" fmla="*/ 78 h 86"/>
                    <a:gd name="T50" fmla="*/ 25 w 71"/>
                    <a:gd name="T51" fmla="*/ 62 h 86"/>
                    <a:gd name="T52" fmla="*/ 24 w 71"/>
                    <a:gd name="T53" fmla="*/ 71 h 86"/>
                    <a:gd name="T54" fmla="*/ 28 w 71"/>
                    <a:gd name="T55" fmla="*/ 70 h 86"/>
                    <a:gd name="T56" fmla="*/ 35 w 71"/>
                    <a:gd name="T57" fmla="*/ 53 h 86"/>
                    <a:gd name="T58" fmla="*/ 35 w 71"/>
                    <a:gd name="T59" fmla="*/ 62 h 86"/>
                    <a:gd name="T60" fmla="*/ 39 w 71"/>
                    <a:gd name="T61" fmla="*/ 60 h 86"/>
                    <a:gd name="T62" fmla="*/ 43 w 71"/>
                    <a:gd name="T63" fmla="*/ 42 h 86"/>
                    <a:gd name="T64" fmla="*/ 45 w 71"/>
                    <a:gd name="T65" fmla="*/ 51 h 86"/>
                    <a:gd name="T66" fmla="*/ 48 w 71"/>
                    <a:gd name="T67" fmla="*/ 48 h 86"/>
                    <a:gd name="T68" fmla="*/ 49 w 71"/>
                    <a:gd name="T69" fmla="*/ 30 h 86"/>
                    <a:gd name="T70" fmla="*/ 53 w 71"/>
                    <a:gd name="T71" fmla="*/ 39 h 86"/>
                    <a:gd name="T72" fmla="*/ 56 w 71"/>
                    <a:gd name="T73" fmla="*/ 35 h 86"/>
                    <a:gd name="T74" fmla="*/ 53 w 71"/>
                    <a:gd name="T75" fmla="*/ 17 h 86"/>
                    <a:gd name="T76" fmla="*/ 58 w 71"/>
                    <a:gd name="T77" fmla="*/ 25 h 86"/>
                    <a:gd name="T78" fmla="*/ 61 w 71"/>
                    <a:gd name="T79" fmla="*/ 21 h 86"/>
                    <a:gd name="T80" fmla="*/ 55 w 71"/>
                    <a:gd name="T81" fmla="*/ 3 h 86"/>
                    <a:gd name="T82" fmla="*/ 61 w 71"/>
                    <a:gd name="T83" fmla="*/ 10 h 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71" h="86">
                      <a:moveTo>
                        <a:pt x="61" y="10"/>
                      </a:moveTo>
                      <a:cubicBezTo>
                        <a:pt x="63" y="6"/>
                        <a:pt x="65" y="3"/>
                        <a:pt x="69" y="0"/>
                      </a:cubicBezTo>
                      <a:cubicBezTo>
                        <a:pt x="71" y="8"/>
                        <a:pt x="69" y="14"/>
                        <a:pt x="63" y="17"/>
                      </a:cubicBezTo>
                      <a:cubicBezTo>
                        <a:pt x="63" y="19"/>
                        <a:pt x="63" y="19"/>
                        <a:pt x="63" y="19"/>
                      </a:cubicBezTo>
                      <a:cubicBezTo>
                        <a:pt x="65" y="17"/>
                        <a:pt x="66" y="17"/>
                        <a:pt x="68" y="16"/>
                      </a:cubicBezTo>
                      <a:cubicBezTo>
                        <a:pt x="68" y="24"/>
                        <a:pt x="65" y="29"/>
                        <a:pt x="59" y="32"/>
                      </a:cubicBezTo>
                      <a:cubicBezTo>
                        <a:pt x="59" y="33"/>
                        <a:pt x="59" y="33"/>
                        <a:pt x="59" y="33"/>
                      </a:cubicBezTo>
                      <a:cubicBezTo>
                        <a:pt x="60" y="32"/>
                        <a:pt x="62" y="32"/>
                        <a:pt x="63" y="32"/>
                      </a:cubicBezTo>
                      <a:cubicBezTo>
                        <a:pt x="63" y="39"/>
                        <a:pt x="60" y="44"/>
                        <a:pt x="52" y="45"/>
                      </a:cubicBezTo>
                      <a:cubicBezTo>
                        <a:pt x="52" y="47"/>
                        <a:pt x="52" y="47"/>
                        <a:pt x="52" y="47"/>
                      </a:cubicBezTo>
                      <a:cubicBezTo>
                        <a:pt x="54" y="46"/>
                        <a:pt x="55" y="46"/>
                        <a:pt x="57" y="46"/>
                      </a:cubicBezTo>
                      <a:cubicBezTo>
                        <a:pt x="56" y="53"/>
                        <a:pt x="51" y="57"/>
                        <a:pt x="43" y="58"/>
                      </a:cubicBezTo>
                      <a:cubicBezTo>
                        <a:pt x="43" y="59"/>
                        <a:pt x="43" y="59"/>
                        <a:pt x="43" y="59"/>
                      </a:cubicBezTo>
                      <a:cubicBezTo>
                        <a:pt x="44" y="58"/>
                        <a:pt x="46" y="58"/>
                        <a:pt x="48" y="59"/>
                      </a:cubicBezTo>
                      <a:cubicBezTo>
                        <a:pt x="45" y="66"/>
                        <a:pt x="40" y="69"/>
                        <a:pt x="32" y="68"/>
                      </a:cubicBezTo>
                      <a:cubicBezTo>
                        <a:pt x="32" y="70"/>
                        <a:pt x="32" y="70"/>
                        <a:pt x="32" y="70"/>
                      </a:cubicBezTo>
                      <a:cubicBezTo>
                        <a:pt x="34" y="69"/>
                        <a:pt x="35" y="69"/>
                        <a:pt x="37" y="70"/>
                      </a:cubicBezTo>
                      <a:cubicBezTo>
                        <a:pt x="33" y="76"/>
                        <a:pt x="28" y="79"/>
                        <a:pt x="19" y="77"/>
                      </a:cubicBezTo>
                      <a:cubicBezTo>
                        <a:pt x="19" y="78"/>
                        <a:pt x="19" y="78"/>
                        <a:pt x="19" y="78"/>
                      </a:cubicBezTo>
                      <a:cubicBezTo>
                        <a:pt x="21" y="78"/>
                        <a:pt x="22" y="79"/>
                        <a:pt x="24" y="80"/>
                      </a:cubicBezTo>
                      <a:cubicBezTo>
                        <a:pt x="18" y="85"/>
                        <a:pt x="12" y="86"/>
                        <a:pt x="5" y="82"/>
                      </a:cubicBezTo>
                      <a:cubicBezTo>
                        <a:pt x="2" y="84"/>
                        <a:pt x="2" y="84"/>
                        <a:pt x="2" y="84"/>
                      </a:cubicBezTo>
                      <a:cubicBezTo>
                        <a:pt x="0" y="77"/>
                        <a:pt x="6" y="72"/>
                        <a:pt x="14" y="69"/>
                      </a:cubicBezTo>
                      <a:cubicBezTo>
                        <a:pt x="14" y="73"/>
                        <a:pt x="13" y="76"/>
                        <a:pt x="11" y="78"/>
                      </a:cubicBezTo>
                      <a:cubicBezTo>
                        <a:pt x="15" y="78"/>
                        <a:pt x="15" y="78"/>
                        <a:pt x="15" y="78"/>
                      </a:cubicBezTo>
                      <a:cubicBezTo>
                        <a:pt x="14" y="70"/>
                        <a:pt x="18" y="65"/>
                        <a:pt x="25" y="62"/>
                      </a:cubicBezTo>
                      <a:cubicBezTo>
                        <a:pt x="25" y="65"/>
                        <a:pt x="25" y="68"/>
                        <a:pt x="24" y="71"/>
                      </a:cubicBezTo>
                      <a:cubicBezTo>
                        <a:pt x="28" y="70"/>
                        <a:pt x="28" y="70"/>
                        <a:pt x="28" y="70"/>
                      </a:cubicBezTo>
                      <a:cubicBezTo>
                        <a:pt x="27" y="63"/>
                        <a:pt x="28" y="57"/>
                        <a:pt x="35" y="53"/>
                      </a:cubicBezTo>
                      <a:cubicBezTo>
                        <a:pt x="36" y="56"/>
                        <a:pt x="36" y="59"/>
                        <a:pt x="35" y="62"/>
                      </a:cubicBezTo>
                      <a:cubicBezTo>
                        <a:pt x="39" y="60"/>
                        <a:pt x="39" y="60"/>
                        <a:pt x="39" y="60"/>
                      </a:cubicBezTo>
                      <a:cubicBezTo>
                        <a:pt x="36" y="54"/>
                        <a:pt x="38" y="48"/>
                        <a:pt x="43" y="42"/>
                      </a:cubicBezTo>
                      <a:cubicBezTo>
                        <a:pt x="45" y="45"/>
                        <a:pt x="46" y="48"/>
                        <a:pt x="45" y="51"/>
                      </a:cubicBezTo>
                      <a:cubicBezTo>
                        <a:pt x="48" y="48"/>
                        <a:pt x="48" y="48"/>
                        <a:pt x="48" y="48"/>
                      </a:cubicBezTo>
                      <a:cubicBezTo>
                        <a:pt x="45" y="42"/>
                        <a:pt x="45" y="36"/>
                        <a:pt x="49" y="30"/>
                      </a:cubicBezTo>
                      <a:cubicBezTo>
                        <a:pt x="51" y="32"/>
                        <a:pt x="53" y="35"/>
                        <a:pt x="53" y="39"/>
                      </a:cubicBezTo>
                      <a:cubicBezTo>
                        <a:pt x="56" y="35"/>
                        <a:pt x="56" y="35"/>
                        <a:pt x="56" y="35"/>
                      </a:cubicBezTo>
                      <a:cubicBezTo>
                        <a:pt x="51" y="29"/>
                        <a:pt x="50" y="23"/>
                        <a:pt x="53" y="17"/>
                      </a:cubicBezTo>
                      <a:cubicBezTo>
                        <a:pt x="56" y="19"/>
                        <a:pt x="57" y="22"/>
                        <a:pt x="58" y="25"/>
                      </a:cubicBezTo>
                      <a:cubicBezTo>
                        <a:pt x="61" y="21"/>
                        <a:pt x="61" y="21"/>
                        <a:pt x="61" y="21"/>
                      </a:cubicBezTo>
                      <a:cubicBezTo>
                        <a:pt x="56" y="17"/>
                        <a:pt x="53" y="12"/>
                        <a:pt x="55" y="3"/>
                      </a:cubicBezTo>
                      <a:cubicBezTo>
                        <a:pt x="57" y="5"/>
                        <a:pt x="60" y="7"/>
                        <a:pt x="61" y="10"/>
                      </a:cubicBezTo>
                      <a:close/>
                    </a:path>
                  </a:pathLst>
                </a:custGeom>
                <a:noFill/>
                <a:ln w="0" cap="flat">
                  <a:solidFill>
                    <a:srgbClr val="E52429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232" name="Freeform 68"/>
                <p:cNvSpPr>
                  <a:spLocks/>
                </p:cNvSpPr>
                <p:nvPr/>
              </p:nvSpPr>
              <p:spPr bwMode="auto">
                <a:xfrm>
                  <a:off x="3111500" y="6002338"/>
                  <a:ext cx="185738" cy="179388"/>
                </a:xfrm>
                <a:custGeom>
                  <a:avLst/>
                  <a:gdLst>
                    <a:gd name="T0" fmla="*/ 23 w 59"/>
                    <a:gd name="T1" fmla="*/ 3 h 56"/>
                    <a:gd name="T2" fmla="*/ 13 w 59"/>
                    <a:gd name="T3" fmla="*/ 3 h 56"/>
                    <a:gd name="T4" fmla="*/ 2 w 59"/>
                    <a:gd name="T5" fmla="*/ 14 h 56"/>
                    <a:gd name="T6" fmla="*/ 0 w 59"/>
                    <a:gd name="T7" fmla="*/ 50 h 56"/>
                    <a:gd name="T8" fmla="*/ 59 w 59"/>
                    <a:gd name="T9" fmla="*/ 55 h 56"/>
                    <a:gd name="T10" fmla="*/ 59 w 59"/>
                    <a:gd name="T11" fmla="*/ 4 h 56"/>
                    <a:gd name="T12" fmla="*/ 23 w 59"/>
                    <a:gd name="T13" fmla="*/ 3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9" h="56">
                      <a:moveTo>
                        <a:pt x="23" y="3"/>
                      </a:moveTo>
                      <a:cubicBezTo>
                        <a:pt x="13" y="3"/>
                        <a:pt x="13" y="3"/>
                        <a:pt x="13" y="3"/>
                      </a:cubicBezTo>
                      <a:cubicBezTo>
                        <a:pt x="2" y="14"/>
                        <a:pt x="2" y="14"/>
                        <a:pt x="2" y="14"/>
                      </a:cubicBezTo>
                      <a:cubicBezTo>
                        <a:pt x="0" y="50"/>
                        <a:pt x="0" y="50"/>
                        <a:pt x="0" y="50"/>
                      </a:cubicBezTo>
                      <a:cubicBezTo>
                        <a:pt x="22" y="56"/>
                        <a:pt x="45" y="41"/>
                        <a:pt x="59" y="55"/>
                      </a:cubicBezTo>
                      <a:cubicBezTo>
                        <a:pt x="59" y="4"/>
                        <a:pt x="59" y="4"/>
                        <a:pt x="59" y="4"/>
                      </a:cubicBezTo>
                      <a:cubicBezTo>
                        <a:pt x="48" y="0"/>
                        <a:pt x="40" y="0"/>
                        <a:pt x="23" y="3"/>
                      </a:cubicBezTo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233" name="Freeform 69"/>
                <p:cNvSpPr>
                  <a:spLocks noEditPoints="1"/>
                </p:cNvSpPr>
                <p:nvPr/>
              </p:nvSpPr>
              <p:spPr bwMode="auto">
                <a:xfrm>
                  <a:off x="3025775" y="5726113"/>
                  <a:ext cx="560388" cy="263525"/>
                </a:xfrm>
                <a:custGeom>
                  <a:avLst/>
                  <a:gdLst>
                    <a:gd name="T0" fmla="*/ 176 w 177"/>
                    <a:gd name="T1" fmla="*/ 69 h 83"/>
                    <a:gd name="T2" fmla="*/ 176 w 177"/>
                    <a:gd name="T3" fmla="*/ 73 h 83"/>
                    <a:gd name="T4" fmla="*/ 163 w 177"/>
                    <a:gd name="T5" fmla="*/ 77 h 83"/>
                    <a:gd name="T6" fmla="*/ 164 w 177"/>
                    <a:gd name="T7" fmla="*/ 68 h 83"/>
                    <a:gd name="T8" fmla="*/ 170 w 177"/>
                    <a:gd name="T9" fmla="*/ 74 h 83"/>
                    <a:gd name="T10" fmla="*/ 164 w 177"/>
                    <a:gd name="T11" fmla="*/ 73 h 83"/>
                    <a:gd name="T12" fmla="*/ 163 w 177"/>
                    <a:gd name="T13" fmla="*/ 78 h 83"/>
                    <a:gd name="T14" fmla="*/ 159 w 177"/>
                    <a:gd name="T15" fmla="*/ 64 h 83"/>
                    <a:gd name="T16" fmla="*/ 159 w 177"/>
                    <a:gd name="T17" fmla="*/ 63 h 83"/>
                    <a:gd name="T18" fmla="*/ 157 w 177"/>
                    <a:gd name="T19" fmla="*/ 48 h 83"/>
                    <a:gd name="T20" fmla="*/ 154 w 177"/>
                    <a:gd name="T21" fmla="*/ 54 h 83"/>
                    <a:gd name="T22" fmla="*/ 156 w 177"/>
                    <a:gd name="T23" fmla="*/ 44 h 83"/>
                    <a:gd name="T24" fmla="*/ 154 w 177"/>
                    <a:gd name="T25" fmla="*/ 35 h 83"/>
                    <a:gd name="T26" fmla="*/ 141 w 177"/>
                    <a:gd name="T27" fmla="*/ 37 h 83"/>
                    <a:gd name="T28" fmla="*/ 134 w 177"/>
                    <a:gd name="T29" fmla="*/ 30 h 83"/>
                    <a:gd name="T30" fmla="*/ 142 w 177"/>
                    <a:gd name="T31" fmla="*/ 29 h 83"/>
                    <a:gd name="T32" fmla="*/ 134 w 177"/>
                    <a:gd name="T33" fmla="*/ 30 h 83"/>
                    <a:gd name="T34" fmla="*/ 128 w 177"/>
                    <a:gd name="T35" fmla="*/ 24 h 83"/>
                    <a:gd name="T36" fmla="*/ 133 w 177"/>
                    <a:gd name="T37" fmla="*/ 20 h 83"/>
                    <a:gd name="T38" fmla="*/ 126 w 177"/>
                    <a:gd name="T39" fmla="*/ 16 h 83"/>
                    <a:gd name="T40" fmla="*/ 122 w 177"/>
                    <a:gd name="T41" fmla="*/ 22 h 83"/>
                    <a:gd name="T42" fmla="*/ 120 w 177"/>
                    <a:gd name="T43" fmla="*/ 19 h 83"/>
                    <a:gd name="T44" fmla="*/ 118 w 177"/>
                    <a:gd name="T45" fmla="*/ 18 h 83"/>
                    <a:gd name="T46" fmla="*/ 123 w 177"/>
                    <a:gd name="T47" fmla="*/ 13 h 83"/>
                    <a:gd name="T48" fmla="*/ 103 w 177"/>
                    <a:gd name="T49" fmla="*/ 10 h 83"/>
                    <a:gd name="T50" fmla="*/ 106 w 177"/>
                    <a:gd name="T51" fmla="*/ 6 h 83"/>
                    <a:gd name="T52" fmla="*/ 107 w 177"/>
                    <a:gd name="T53" fmla="*/ 9 h 83"/>
                    <a:gd name="T54" fmla="*/ 100 w 177"/>
                    <a:gd name="T55" fmla="*/ 11 h 83"/>
                    <a:gd name="T56" fmla="*/ 95 w 177"/>
                    <a:gd name="T57" fmla="*/ 2 h 83"/>
                    <a:gd name="T58" fmla="*/ 92 w 177"/>
                    <a:gd name="T59" fmla="*/ 15 h 83"/>
                    <a:gd name="T60" fmla="*/ 90 w 177"/>
                    <a:gd name="T61" fmla="*/ 6 h 83"/>
                    <a:gd name="T62" fmla="*/ 78 w 177"/>
                    <a:gd name="T63" fmla="*/ 1 h 83"/>
                    <a:gd name="T64" fmla="*/ 80 w 177"/>
                    <a:gd name="T65" fmla="*/ 15 h 83"/>
                    <a:gd name="T66" fmla="*/ 68 w 177"/>
                    <a:gd name="T67" fmla="*/ 3 h 83"/>
                    <a:gd name="T68" fmla="*/ 66 w 177"/>
                    <a:gd name="T69" fmla="*/ 4 h 83"/>
                    <a:gd name="T70" fmla="*/ 70 w 177"/>
                    <a:gd name="T71" fmla="*/ 17 h 83"/>
                    <a:gd name="T72" fmla="*/ 68 w 177"/>
                    <a:gd name="T73" fmla="*/ 5 h 83"/>
                    <a:gd name="T74" fmla="*/ 66 w 177"/>
                    <a:gd name="T75" fmla="*/ 9 h 83"/>
                    <a:gd name="T76" fmla="*/ 69 w 177"/>
                    <a:gd name="T77" fmla="*/ 13 h 83"/>
                    <a:gd name="T78" fmla="*/ 52 w 177"/>
                    <a:gd name="T79" fmla="*/ 11 h 83"/>
                    <a:gd name="T80" fmla="*/ 61 w 177"/>
                    <a:gd name="T81" fmla="*/ 14 h 83"/>
                    <a:gd name="T82" fmla="*/ 42 w 177"/>
                    <a:gd name="T83" fmla="*/ 15 h 83"/>
                    <a:gd name="T84" fmla="*/ 42 w 177"/>
                    <a:gd name="T85" fmla="*/ 17 h 83"/>
                    <a:gd name="T86" fmla="*/ 36 w 177"/>
                    <a:gd name="T87" fmla="*/ 21 h 83"/>
                    <a:gd name="T88" fmla="*/ 25 w 177"/>
                    <a:gd name="T89" fmla="*/ 30 h 83"/>
                    <a:gd name="T90" fmla="*/ 21 w 177"/>
                    <a:gd name="T91" fmla="*/ 33 h 83"/>
                    <a:gd name="T92" fmla="*/ 21 w 177"/>
                    <a:gd name="T93" fmla="*/ 34 h 83"/>
                    <a:gd name="T94" fmla="*/ 14 w 177"/>
                    <a:gd name="T95" fmla="*/ 43 h 83"/>
                    <a:gd name="T96" fmla="*/ 20 w 177"/>
                    <a:gd name="T97" fmla="*/ 44 h 83"/>
                    <a:gd name="T98" fmla="*/ 21 w 177"/>
                    <a:gd name="T99" fmla="*/ 42 h 83"/>
                    <a:gd name="T100" fmla="*/ 18 w 177"/>
                    <a:gd name="T101" fmla="*/ 47 h 83"/>
                    <a:gd name="T102" fmla="*/ 16 w 177"/>
                    <a:gd name="T103" fmla="*/ 58 h 83"/>
                    <a:gd name="T104" fmla="*/ 13 w 177"/>
                    <a:gd name="T105" fmla="*/ 70 h 83"/>
                    <a:gd name="T106" fmla="*/ 9 w 177"/>
                    <a:gd name="T107" fmla="*/ 63 h 83"/>
                    <a:gd name="T108" fmla="*/ 13 w 177"/>
                    <a:gd name="T109" fmla="*/ 67 h 83"/>
                    <a:gd name="T110" fmla="*/ 11 w 177"/>
                    <a:gd name="T111" fmla="*/ 73 h 83"/>
                    <a:gd name="T112" fmla="*/ 0 w 177"/>
                    <a:gd name="T113" fmla="*/ 83 h 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177" h="83">
                      <a:moveTo>
                        <a:pt x="163" y="81"/>
                      </a:moveTo>
                      <a:cubicBezTo>
                        <a:pt x="174" y="79"/>
                        <a:pt x="174" y="79"/>
                        <a:pt x="174" y="79"/>
                      </a:cubicBezTo>
                      <a:cubicBezTo>
                        <a:pt x="175" y="82"/>
                        <a:pt x="175" y="82"/>
                        <a:pt x="175" y="82"/>
                      </a:cubicBezTo>
                      <a:cubicBezTo>
                        <a:pt x="164" y="83"/>
                        <a:pt x="164" y="83"/>
                        <a:pt x="164" y="83"/>
                      </a:cubicBezTo>
                      <a:moveTo>
                        <a:pt x="176" y="68"/>
                      </a:moveTo>
                      <a:cubicBezTo>
                        <a:pt x="176" y="69"/>
                        <a:pt x="176" y="69"/>
                        <a:pt x="176" y="69"/>
                      </a:cubicBezTo>
                      <a:cubicBezTo>
                        <a:pt x="175" y="69"/>
                        <a:pt x="175" y="69"/>
                        <a:pt x="175" y="69"/>
                      </a:cubicBezTo>
                      <a:cubicBezTo>
                        <a:pt x="175" y="70"/>
                        <a:pt x="175" y="70"/>
                        <a:pt x="175" y="70"/>
                      </a:cubicBezTo>
                      <a:cubicBezTo>
                        <a:pt x="175" y="71"/>
                        <a:pt x="175" y="71"/>
                        <a:pt x="176" y="71"/>
                      </a:cubicBezTo>
                      <a:cubicBezTo>
                        <a:pt x="176" y="72"/>
                        <a:pt x="176" y="72"/>
                        <a:pt x="176" y="72"/>
                      </a:cubicBezTo>
                      <a:cubicBezTo>
                        <a:pt x="177" y="73"/>
                        <a:pt x="177" y="73"/>
                        <a:pt x="177" y="73"/>
                      </a:cubicBezTo>
                      <a:cubicBezTo>
                        <a:pt x="176" y="73"/>
                        <a:pt x="176" y="73"/>
                        <a:pt x="176" y="73"/>
                      </a:cubicBezTo>
                      <a:cubicBezTo>
                        <a:pt x="175" y="72"/>
                        <a:pt x="175" y="72"/>
                        <a:pt x="175" y="72"/>
                      </a:cubicBezTo>
                      <a:cubicBezTo>
                        <a:pt x="174" y="72"/>
                        <a:pt x="174" y="72"/>
                        <a:pt x="174" y="71"/>
                      </a:cubicBezTo>
                      <a:cubicBezTo>
                        <a:pt x="174" y="70"/>
                        <a:pt x="174" y="69"/>
                        <a:pt x="174" y="69"/>
                      </a:cubicBezTo>
                      <a:cubicBezTo>
                        <a:pt x="175" y="68"/>
                        <a:pt x="175" y="68"/>
                        <a:pt x="175" y="68"/>
                      </a:cubicBezTo>
                      <a:cubicBezTo>
                        <a:pt x="176" y="68"/>
                        <a:pt x="176" y="68"/>
                        <a:pt x="176" y="68"/>
                      </a:cubicBezTo>
                      <a:moveTo>
                        <a:pt x="163" y="77"/>
                      </a:moveTo>
                      <a:cubicBezTo>
                        <a:pt x="164" y="76"/>
                        <a:pt x="164" y="76"/>
                        <a:pt x="164" y="76"/>
                      </a:cubicBezTo>
                      <a:cubicBezTo>
                        <a:pt x="163" y="76"/>
                        <a:pt x="163" y="76"/>
                        <a:pt x="162" y="75"/>
                      </a:cubicBezTo>
                      <a:cubicBezTo>
                        <a:pt x="162" y="75"/>
                        <a:pt x="162" y="74"/>
                        <a:pt x="162" y="73"/>
                      </a:cubicBezTo>
                      <a:cubicBezTo>
                        <a:pt x="161" y="73"/>
                        <a:pt x="161" y="72"/>
                        <a:pt x="162" y="71"/>
                      </a:cubicBezTo>
                      <a:cubicBezTo>
                        <a:pt x="162" y="71"/>
                        <a:pt x="162" y="70"/>
                        <a:pt x="162" y="69"/>
                      </a:cubicBezTo>
                      <a:cubicBezTo>
                        <a:pt x="163" y="69"/>
                        <a:pt x="163" y="68"/>
                        <a:pt x="164" y="68"/>
                      </a:cubicBezTo>
                      <a:cubicBezTo>
                        <a:pt x="164" y="68"/>
                        <a:pt x="165" y="67"/>
                        <a:pt x="166" y="67"/>
                      </a:cubicBezTo>
                      <a:cubicBezTo>
                        <a:pt x="168" y="67"/>
                        <a:pt x="169" y="67"/>
                        <a:pt x="171" y="68"/>
                      </a:cubicBezTo>
                      <a:cubicBezTo>
                        <a:pt x="172" y="68"/>
                        <a:pt x="173" y="70"/>
                        <a:pt x="173" y="71"/>
                      </a:cubicBezTo>
                      <a:cubicBezTo>
                        <a:pt x="173" y="72"/>
                        <a:pt x="173" y="74"/>
                        <a:pt x="173" y="74"/>
                      </a:cubicBezTo>
                      <a:cubicBezTo>
                        <a:pt x="172" y="75"/>
                        <a:pt x="172" y="76"/>
                        <a:pt x="171" y="77"/>
                      </a:cubicBezTo>
                      <a:cubicBezTo>
                        <a:pt x="170" y="74"/>
                        <a:pt x="170" y="74"/>
                        <a:pt x="170" y="74"/>
                      </a:cubicBezTo>
                      <a:cubicBezTo>
                        <a:pt x="171" y="73"/>
                        <a:pt x="171" y="73"/>
                        <a:pt x="171" y="73"/>
                      </a:cubicBezTo>
                      <a:cubicBezTo>
                        <a:pt x="171" y="73"/>
                        <a:pt x="171" y="72"/>
                        <a:pt x="171" y="72"/>
                      </a:cubicBezTo>
                      <a:cubicBezTo>
                        <a:pt x="171" y="71"/>
                        <a:pt x="170" y="70"/>
                        <a:pt x="169" y="70"/>
                      </a:cubicBezTo>
                      <a:cubicBezTo>
                        <a:pt x="169" y="70"/>
                        <a:pt x="168" y="70"/>
                        <a:pt x="167" y="70"/>
                      </a:cubicBezTo>
                      <a:cubicBezTo>
                        <a:pt x="166" y="70"/>
                        <a:pt x="165" y="70"/>
                        <a:pt x="164" y="71"/>
                      </a:cubicBezTo>
                      <a:cubicBezTo>
                        <a:pt x="164" y="72"/>
                        <a:pt x="164" y="72"/>
                        <a:pt x="164" y="73"/>
                      </a:cubicBezTo>
                      <a:cubicBezTo>
                        <a:pt x="164" y="74"/>
                        <a:pt x="164" y="74"/>
                        <a:pt x="165" y="75"/>
                      </a:cubicBezTo>
                      <a:cubicBezTo>
                        <a:pt x="165" y="75"/>
                        <a:pt x="166" y="75"/>
                        <a:pt x="166" y="75"/>
                      </a:cubicBezTo>
                      <a:cubicBezTo>
                        <a:pt x="166" y="73"/>
                        <a:pt x="166" y="73"/>
                        <a:pt x="166" y="73"/>
                      </a:cubicBezTo>
                      <a:cubicBezTo>
                        <a:pt x="168" y="72"/>
                        <a:pt x="168" y="72"/>
                        <a:pt x="168" y="72"/>
                      </a:cubicBezTo>
                      <a:cubicBezTo>
                        <a:pt x="169" y="77"/>
                        <a:pt x="169" y="77"/>
                        <a:pt x="169" y="77"/>
                      </a:cubicBezTo>
                      <a:cubicBezTo>
                        <a:pt x="163" y="78"/>
                        <a:pt x="163" y="78"/>
                        <a:pt x="163" y="78"/>
                      </a:cubicBezTo>
                      <a:lnTo>
                        <a:pt x="163" y="77"/>
                      </a:lnTo>
                      <a:close/>
                      <a:moveTo>
                        <a:pt x="159" y="64"/>
                      </a:moveTo>
                      <a:cubicBezTo>
                        <a:pt x="169" y="60"/>
                        <a:pt x="169" y="60"/>
                        <a:pt x="169" y="60"/>
                      </a:cubicBezTo>
                      <a:cubicBezTo>
                        <a:pt x="170" y="63"/>
                        <a:pt x="170" y="63"/>
                        <a:pt x="170" y="63"/>
                      </a:cubicBezTo>
                      <a:cubicBezTo>
                        <a:pt x="160" y="67"/>
                        <a:pt x="160" y="67"/>
                        <a:pt x="160" y="67"/>
                      </a:cubicBezTo>
                      <a:lnTo>
                        <a:pt x="159" y="64"/>
                      </a:lnTo>
                      <a:close/>
                      <a:moveTo>
                        <a:pt x="155" y="56"/>
                      </a:moveTo>
                      <a:cubicBezTo>
                        <a:pt x="165" y="51"/>
                        <a:pt x="165" y="51"/>
                        <a:pt x="165" y="51"/>
                      </a:cubicBezTo>
                      <a:cubicBezTo>
                        <a:pt x="166" y="53"/>
                        <a:pt x="166" y="53"/>
                        <a:pt x="166" y="53"/>
                      </a:cubicBezTo>
                      <a:cubicBezTo>
                        <a:pt x="159" y="57"/>
                        <a:pt x="159" y="57"/>
                        <a:pt x="159" y="57"/>
                      </a:cubicBezTo>
                      <a:cubicBezTo>
                        <a:pt x="161" y="62"/>
                        <a:pt x="161" y="62"/>
                        <a:pt x="161" y="62"/>
                      </a:cubicBezTo>
                      <a:cubicBezTo>
                        <a:pt x="159" y="63"/>
                        <a:pt x="159" y="63"/>
                        <a:pt x="159" y="63"/>
                      </a:cubicBezTo>
                      <a:lnTo>
                        <a:pt x="155" y="56"/>
                      </a:lnTo>
                      <a:close/>
                      <a:moveTo>
                        <a:pt x="149" y="46"/>
                      </a:moveTo>
                      <a:cubicBezTo>
                        <a:pt x="158" y="40"/>
                        <a:pt x="158" y="40"/>
                        <a:pt x="158" y="40"/>
                      </a:cubicBezTo>
                      <a:cubicBezTo>
                        <a:pt x="160" y="42"/>
                        <a:pt x="160" y="42"/>
                        <a:pt x="160" y="42"/>
                      </a:cubicBezTo>
                      <a:cubicBezTo>
                        <a:pt x="158" y="46"/>
                        <a:pt x="158" y="46"/>
                        <a:pt x="158" y="46"/>
                      </a:cubicBezTo>
                      <a:cubicBezTo>
                        <a:pt x="158" y="46"/>
                        <a:pt x="157" y="47"/>
                        <a:pt x="157" y="48"/>
                      </a:cubicBezTo>
                      <a:cubicBezTo>
                        <a:pt x="156" y="49"/>
                        <a:pt x="156" y="49"/>
                        <a:pt x="156" y="49"/>
                      </a:cubicBezTo>
                      <a:cubicBezTo>
                        <a:pt x="158" y="48"/>
                        <a:pt x="158" y="48"/>
                        <a:pt x="158" y="48"/>
                      </a:cubicBezTo>
                      <a:cubicBezTo>
                        <a:pt x="160" y="47"/>
                        <a:pt x="160" y="47"/>
                        <a:pt x="160" y="47"/>
                      </a:cubicBezTo>
                      <a:cubicBezTo>
                        <a:pt x="162" y="45"/>
                        <a:pt x="162" y="45"/>
                        <a:pt x="162" y="45"/>
                      </a:cubicBezTo>
                      <a:cubicBezTo>
                        <a:pt x="163" y="48"/>
                        <a:pt x="163" y="48"/>
                        <a:pt x="163" y="48"/>
                      </a:cubicBezTo>
                      <a:cubicBezTo>
                        <a:pt x="154" y="54"/>
                        <a:pt x="154" y="54"/>
                        <a:pt x="154" y="54"/>
                      </a:cubicBezTo>
                      <a:cubicBezTo>
                        <a:pt x="153" y="51"/>
                        <a:pt x="153" y="51"/>
                        <a:pt x="153" y="51"/>
                      </a:cubicBezTo>
                      <a:cubicBezTo>
                        <a:pt x="154" y="47"/>
                        <a:pt x="154" y="47"/>
                        <a:pt x="154" y="47"/>
                      </a:cubicBezTo>
                      <a:cubicBezTo>
                        <a:pt x="155" y="46"/>
                        <a:pt x="155" y="46"/>
                        <a:pt x="155" y="46"/>
                      </a:cubicBezTo>
                      <a:cubicBezTo>
                        <a:pt x="155" y="46"/>
                        <a:pt x="155" y="46"/>
                        <a:pt x="155" y="46"/>
                      </a:cubicBezTo>
                      <a:cubicBezTo>
                        <a:pt x="156" y="44"/>
                        <a:pt x="156" y="44"/>
                        <a:pt x="156" y="44"/>
                      </a:cubicBezTo>
                      <a:cubicBezTo>
                        <a:pt x="156" y="44"/>
                        <a:pt x="156" y="44"/>
                        <a:pt x="156" y="44"/>
                      </a:cubicBezTo>
                      <a:cubicBezTo>
                        <a:pt x="155" y="45"/>
                        <a:pt x="155" y="45"/>
                        <a:pt x="155" y="45"/>
                      </a:cubicBezTo>
                      <a:cubicBezTo>
                        <a:pt x="153" y="46"/>
                        <a:pt x="153" y="46"/>
                        <a:pt x="153" y="46"/>
                      </a:cubicBezTo>
                      <a:cubicBezTo>
                        <a:pt x="150" y="48"/>
                        <a:pt x="150" y="48"/>
                        <a:pt x="150" y="48"/>
                      </a:cubicBezTo>
                      <a:lnTo>
                        <a:pt x="149" y="46"/>
                      </a:lnTo>
                      <a:close/>
                      <a:moveTo>
                        <a:pt x="152" y="32"/>
                      </a:moveTo>
                      <a:cubicBezTo>
                        <a:pt x="154" y="35"/>
                        <a:pt x="154" y="35"/>
                        <a:pt x="154" y="35"/>
                      </a:cubicBezTo>
                      <a:cubicBezTo>
                        <a:pt x="148" y="45"/>
                        <a:pt x="148" y="45"/>
                        <a:pt x="148" y="45"/>
                      </a:cubicBezTo>
                      <a:cubicBezTo>
                        <a:pt x="146" y="43"/>
                        <a:pt x="146" y="43"/>
                        <a:pt x="146" y="43"/>
                      </a:cubicBezTo>
                      <a:cubicBezTo>
                        <a:pt x="147" y="41"/>
                        <a:pt x="147" y="41"/>
                        <a:pt x="147" y="41"/>
                      </a:cubicBezTo>
                      <a:cubicBezTo>
                        <a:pt x="145" y="38"/>
                        <a:pt x="145" y="38"/>
                        <a:pt x="145" y="38"/>
                      </a:cubicBezTo>
                      <a:cubicBezTo>
                        <a:pt x="143" y="39"/>
                        <a:pt x="143" y="39"/>
                        <a:pt x="143" y="39"/>
                      </a:cubicBezTo>
                      <a:cubicBezTo>
                        <a:pt x="141" y="37"/>
                        <a:pt x="141" y="37"/>
                        <a:pt x="141" y="37"/>
                      </a:cubicBezTo>
                      <a:lnTo>
                        <a:pt x="152" y="32"/>
                      </a:lnTo>
                      <a:close/>
                      <a:moveTo>
                        <a:pt x="147" y="37"/>
                      </a:moveTo>
                      <a:cubicBezTo>
                        <a:pt x="149" y="39"/>
                        <a:pt x="149" y="39"/>
                        <a:pt x="149" y="39"/>
                      </a:cubicBezTo>
                      <a:cubicBezTo>
                        <a:pt x="151" y="35"/>
                        <a:pt x="151" y="35"/>
                        <a:pt x="151" y="35"/>
                      </a:cubicBezTo>
                      <a:lnTo>
                        <a:pt x="147" y="37"/>
                      </a:lnTo>
                      <a:close/>
                      <a:moveTo>
                        <a:pt x="134" y="30"/>
                      </a:moveTo>
                      <a:cubicBezTo>
                        <a:pt x="141" y="22"/>
                        <a:pt x="141" y="22"/>
                        <a:pt x="141" y="22"/>
                      </a:cubicBezTo>
                      <a:cubicBezTo>
                        <a:pt x="143" y="24"/>
                        <a:pt x="143" y="24"/>
                        <a:pt x="143" y="24"/>
                      </a:cubicBezTo>
                      <a:cubicBezTo>
                        <a:pt x="140" y="27"/>
                        <a:pt x="140" y="27"/>
                        <a:pt x="140" y="27"/>
                      </a:cubicBezTo>
                      <a:cubicBezTo>
                        <a:pt x="146" y="26"/>
                        <a:pt x="146" y="26"/>
                        <a:pt x="146" y="26"/>
                      </a:cubicBezTo>
                      <a:cubicBezTo>
                        <a:pt x="148" y="28"/>
                        <a:pt x="148" y="28"/>
                        <a:pt x="148" y="28"/>
                      </a:cubicBezTo>
                      <a:cubicBezTo>
                        <a:pt x="142" y="29"/>
                        <a:pt x="142" y="29"/>
                        <a:pt x="142" y="29"/>
                      </a:cubicBezTo>
                      <a:cubicBezTo>
                        <a:pt x="141" y="37"/>
                        <a:pt x="141" y="37"/>
                        <a:pt x="141" y="37"/>
                      </a:cubicBezTo>
                      <a:cubicBezTo>
                        <a:pt x="139" y="34"/>
                        <a:pt x="139" y="34"/>
                        <a:pt x="139" y="34"/>
                      </a:cubicBezTo>
                      <a:cubicBezTo>
                        <a:pt x="139" y="29"/>
                        <a:pt x="139" y="29"/>
                        <a:pt x="139" y="29"/>
                      </a:cubicBezTo>
                      <a:cubicBezTo>
                        <a:pt x="138" y="29"/>
                        <a:pt x="138" y="29"/>
                        <a:pt x="138" y="29"/>
                      </a:cubicBezTo>
                      <a:cubicBezTo>
                        <a:pt x="136" y="32"/>
                        <a:pt x="136" y="32"/>
                        <a:pt x="136" y="32"/>
                      </a:cubicBezTo>
                      <a:lnTo>
                        <a:pt x="134" y="30"/>
                      </a:lnTo>
                      <a:close/>
                      <a:moveTo>
                        <a:pt x="133" y="16"/>
                      </a:moveTo>
                      <a:cubicBezTo>
                        <a:pt x="136" y="18"/>
                        <a:pt x="136" y="18"/>
                        <a:pt x="136" y="18"/>
                      </a:cubicBezTo>
                      <a:cubicBezTo>
                        <a:pt x="133" y="29"/>
                        <a:pt x="133" y="29"/>
                        <a:pt x="133" y="29"/>
                      </a:cubicBezTo>
                      <a:cubicBezTo>
                        <a:pt x="130" y="28"/>
                        <a:pt x="130" y="28"/>
                        <a:pt x="130" y="28"/>
                      </a:cubicBezTo>
                      <a:cubicBezTo>
                        <a:pt x="131" y="26"/>
                        <a:pt x="131" y="26"/>
                        <a:pt x="131" y="26"/>
                      </a:cubicBezTo>
                      <a:cubicBezTo>
                        <a:pt x="128" y="24"/>
                        <a:pt x="128" y="24"/>
                        <a:pt x="128" y="24"/>
                      </a:cubicBezTo>
                      <a:cubicBezTo>
                        <a:pt x="126" y="25"/>
                        <a:pt x="126" y="25"/>
                        <a:pt x="126" y="25"/>
                      </a:cubicBezTo>
                      <a:cubicBezTo>
                        <a:pt x="124" y="23"/>
                        <a:pt x="124" y="23"/>
                        <a:pt x="124" y="23"/>
                      </a:cubicBezTo>
                      <a:lnTo>
                        <a:pt x="133" y="16"/>
                      </a:lnTo>
                      <a:close/>
                      <a:moveTo>
                        <a:pt x="130" y="22"/>
                      </a:moveTo>
                      <a:cubicBezTo>
                        <a:pt x="132" y="23"/>
                        <a:pt x="132" y="23"/>
                        <a:pt x="132" y="23"/>
                      </a:cubicBezTo>
                      <a:cubicBezTo>
                        <a:pt x="133" y="20"/>
                        <a:pt x="133" y="20"/>
                        <a:pt x="133" y="20"/>
                      </a:cubicBezTo>
                      <a:lnTo>
                        <a:pt x="130" y="22"/>
                      </a:lnTo>
                      <a:close/>
                      <a:moveTo>
                        <a:pt x="115" y="19"/>
                      </a:moveTo>
                      <a:cubicBezTo>
                        <a:pt x="119" y="9"/>
                        <a:pt x="119" y="9"/>
                        <a:pt x="119" y="9"/>
                      </a:cubicBezTo>
                      <a:cubicBezTo>
                        <a:pt x="124" y="11"/>
                        <a:pt x="124" y="11"/>
                        <a:pt x="124" y="11"/>
                      </a:cubicBezTo>
                      <a:cubicBezTo>
                        <a:pt x="125" y="12"/>
                        <a:pt x="126" y="13"/>
                        <a:pt x="126" y="13"/>
                      </a:cubicBezTo>
                      <a:cubicBezTo>
                        <a:pt x="127" y="14"/>
                        <a:pt x="127" y="15"/>
                        <a:pt x="126" y="16"/>
                      </a:cubicBezTo>
                      <a:cubicBezTo>
                        <a:pt x="126" y="16"/>
                        <a:pt x="126" y="16"/>
                        <a:pt x="125" y="17"/>
                      </a:cubicBezTo>
                      <a:cubicBezTo>
                        <a:pt x="125" y="17"/>
                        <a:pt x="124" y="17"/>
                        <a:pt x="124" y="17"/>
                      </a:cubicBezTo>
                      <a:cubicBezTo>
                        <a:pt x="124" y="17"/>
                        <a:pt x="124" y="18"/>
                        <a:pt x="125" y="18"/>
                      </a:cubicBezTo>
                      <a:cubicBezTo>
                        <a:pt x="125" y="19"/>
                        <a:pt x="125" y="20"/>
                        <a:pt x="124" y="20"/>
                      </a:cubicBezTo>
                      <a:cubicBezTo>
                        <a:pt x="124" y="21"/>
                        <a:pt x="124" y="21"/>
                        <a:pt x="123" y="21"/>
                      </a:cubicBezTo>
                      <a:cubicBezTo>
                        <a:pt x="123" y="22"/>
                        <a:pt x="122" y="22"/>
                        <a:pt x="122" y="22"/>
                      </a:cubicBezTo>
                      <a:cubicBezTo>
                        <a:pt x="121" y="22"/>
                        <a:pt x="121" y="22"/>
                        <a:pt x="121" y="22"/>
                      </a:cubicBezTo>
                      <a:cubicBezTo>
                        <a:pt x="120" y="22"/>
                        <a:pt x="120" y="22"/>
                        <a:pt x="120" y="22"/>
                      </a:cubicBezTo>
                      <a:cubicBezTo>
                        <a:pt x="119" y="21"/>
                        <a:pt x="119" y="21"/>
                        <a:pt x="118" y="21"/>
                      </a:cubicBezTo>
                      <a:lnTo>
                        <a:pt x="115" y="19"/>
                      </a:lnTo>
                      <a:close/>
                      <a:moveTo>
                        <a:pt x="118" y="18"/>
                      </a:moveTo>
                      <a:cubicBezTo>
                        <a:pt x="120" y="19"/>
                        <a:pt x="120" y="19"/>
                        <a:pt x="120" y="19"/>
                      </a:cubicBezTo>
                      <a:cubicBezTo>
                        <a:pt x="120" y="20"/>
                        <a:pt x="121" y="20"/>
                        <a:pt x="121" y="20"/>
                      </a:cubicBezTo>
                      <a:cubicBezTo>
                        <a:pt x="122" y="19"/>
                        <a:pt x="122" y="19"/>
                        <a:pt x="122" y="19"/>
                      </a:cubicBezTo>
                      <a:cubicBezTo>
                        <a:pt x="122" y="18"/>
                        <a:pt x="122" y="18"/>
                        <a:pt x="122" y="18"/>
                      </a:cubicBezTo>
                      <a:cubicBezTo>
                        <a:pt x="122" y="18"/>
                        <a:pt x="122" y="17"/>
                        <a:pt x="121" y="17"/>
                      </a:cubicBezTo>
                      <a:cubicBezTo>
                        <a:pt x="119" y="16"/>
                        <a:pt x="119" y="16"/>
                        <a:pt x="119" y="16"/>
                      </a:cubicBezTo>
                      <a:lnTo>
                        <a:pt x="118" y="18"/>
                      </a:lnTo>
                      <a:close/>
                      <a:moveTo>
                        <a:pt x="120" y="14"/>
                      </a:moveTo>
                      <a:cubicBezTo>
                        <a:pt x="122" y="15"/>
                        <a:pt x="122" y="15"/>
                        <a:pt x="122" y="15"/>
                      </a:cubicBezTo>
                      <a:cubicBezTo>
                        <a:pt x="122" y="15"/>
                        <a:pt x="123" y="16"/>
                        <a:pt x="123" y="15"/>
                      </a:cubicBezTo>
                      <a:cubicBezTo>
                        <a:pt x="123" y="15"/>
                        <a:pt x="123" y="15"/>
                        <a:pt x="123" y="15"/>
                      </a:cubicBezTo>
                      <a:cubicBezTo>
                        <a:pt x="123" y="14"/>
                        <a:pt x="123" y="14"/>
                        <a:pt x="123" y="14"/>
                      </a:cubicBezTo>
                      <a:cubicBezTo>
                        <a:pt x="123" y="13"/>
                        <a:pt x="123" y="13"/>
                        <a:pt x="123" y="13"/>
                      </a:cubicBezTo>
                      <a:cubicBezTo>
                        <a:pt x="121" y="12"/>
                        <a:pt x="121" y="12"/>
                        <a:pt x="121" y="12"/>
                      </a:cubicBezTo>
                      <a:lnTo>
                        <a:pt x="120" y="14"/>
                      </a:lnTo>
                      <a:close/>
                      <a:moveTo>
                        <a:pt x="97" y="15"/>
                      </a:moveTo>
                      <a:cubicBezTo>
                        <a:pt x="98" y="4"/>
                        <a:pt x="98" y="4"/>
                        <a:pt x="98" y="4"/>
                      </a:cubicBezTo>
                      <a:cubicBezTo>
                        <a:pt x="102" y="5"/>
                        <a:pt x="102" y="5"/>
                        <a:pt x="102" y="5"/>
                      </a:cubicBezTo>
                      <a:cubicBezTo>
                        <a:pt x="103" y="10"/>
                        <a:pt x="103" y="10"/>
                        <a:pt x="103" y="10"/>
                      </a:cubicBezTo>
                      <a:cubicBezTo>
                        <a:pt x="103" y="12"/>
                        <a:pt x="103" y="12"/>
                        <a:pt x="103" y="12"/>
                      </a:cubicBezTo>
                      <a:cubicBezTo>
                        <a:pt x="103" y="13"/>
                        <a:pt x="103" y="13"/>
                        <a:pt x="103" y="13"/>
                      </a:cubicBezTo>
                      <a:cubicBezTo>
                        <a:pt x="103" y="13"/>
                        <a:pt x="103" y="13"/>
                        <a:pt x="103" y="13"/>
                      </a:cubicBezTo>
                      <a:cubicBezTo>
                        <a:pt x="103" y="13"/>
                        <a:pt x="103" y="12"/>
                        <a:pt x="103" y="12"/>
                      </a:cubicBezTo>
                      <a:cubicBezTo>
                        <a:pt x="104" y="11"/>
                        <a:pt x="104" y="11"/>
                        <a:pt x="104" y="10"/>
                      </a:cubicBezTo>
                      <a:cubicBezTo>
                        <a:pt x="106" y="6"/>
                        <a:pt x="106" y="6"/>
                        <a:pt x="106" y="6"/>
                      </a:cubicBezTo>
                      <a:cubicBezTo>
                        <a:pt x="110" y="6"/>
                        <a:pt x="110" y="6"/>
                        <a:pt x="110" y="6"/>
                      </a:cubicBezTo>
                      <a:cubicBezTo>
                        <a:pt x="108" y="17"/>
                        <a:pt x="108" y="17"/>
                        <a:pt x="108" y="17"/>
                      </a:cubicBezTo>
                      <a:cubicBezTo>
                        <a:pt x="106" y="17"/>
                        <a:pt x="106" y="17"/>
                        <a:pt x="106" y="17"/>
                      </a:cubicBezTo>
                      <a:cubicBezTo>
                        <a:pt x="107" y="12"/>
                        <a:pt x="107" y="12"/>
                        <a:pt x="107" y="12"/>
                      </a:cubicBezTo>
                      <a:cubicBezTo>
                        <a:pt x="107" y="10"/>
                        <a:pt x="107" y="10"/>
                        <a:pt x="107" y="10"/>
                      </a:cubicBezTo>
                      <a:cubicBezTo>
                        <a:pt x="107" y="10"/>
                        <a:pt x="107" y="10"/>
                        <a:pt x="107" y="9"/>
                      </a:cubicBezTo>
                      <a:cubicBezTo>
                        <a:pt x="107" y="8"/>
                        <a:pt x="107" y="8"/>
                        <a:pt x="107" y="8"/>
                      </a:cubicBezTo>
                      <a:cubicBezTo>
                        <a:pt x="104" y="16"/>
                        <a:pt x="104" y="16"/>
                        <a:pt x="104" y="16"/>
                      </a:cubicBezTo>
                      <a:cubicBezTo>
                        <a:pt x="101" y="16"/>
                        <a:pt x="101" y="16"/>
                        <a:pt x="101" y="16"/>
                      </a:cubicBezTo>
                      <a:cubicBezTo>
                        <a:pt x="100" y="7"/>
                        <a:pt x="100" y="7"/>
                        <a:pt x="100" y="7"/>
                      </a:cubicBezTo>
                      <a:cubicBezTo>
                        <a:pt x="100" y="10"/>
                        <a:pt x="100" y="10"/>
                        <a:pt x="100" y="10"/>
                      </a:cubicBezTo>
                      <a:cubicBezTo>
                        <a:pt x="100" y="11"/>
                        <a:pt x="100" y="11"/>
                        <a:pt x="100" y="11"/>
                      </a:cubicBezTo>
                      <a:cubicBezTo>
                        <a:pt x="99" y="15"/>
                        <a:pt x="99" y="15"/>
                        <a:pt x="99" y="15"/>
                      </a:cubicBezTo>
                      <a:lnTo>
                        <a:pt x="97" y="15"/>
                      </a:lnTo>
                      <a:close/>
                      <a:moveTo>
                        <a:pt x="93" y="2"/>
                      </a:moveTo>
                      <a:cubicBezTo>
                        <a:pt x="93" y="0"/>
                        <a:pt x="93" y="0"/>
                        <a:pt x="93" y="0"/>
                      </a:cubicBezTo>
                      <a:cubicBezTo>
                        <a:pt x="95" y="0"/>
                        <a:pt x="95" y="0"/>
                        <a:pt x="95" y="0"/>
                      </a:cubicBezTo>
                      <a:cubicBezTo>
                        <a:pt x="95" y="2"/>
                        <a:pt x="95" y="2"/>
                        <a:pt x="95" y="2"/>
                      </a:cubicBezTo>
                      <a:lnTo>
                        <a:pt x="93" y="2"/>
                      </a:lnTo>
                      <a:close/>
                      <a:moveTo>
                        <a:pt x="92" y="15"/>
                      </a:moveTo>
                      <a:cubicBezTo>
                        <a:pt x="92" y="4"/>
                        <a:pt x="92" y="4"/>
                        <a:pt x="92" y="4"/>
                      </a:cubicBezTo>
                      <a:cubicBezTo>
                        <a:pt x="95" y="4"/>
                        <a:pt x="95" y="4"/>
                        <a:pt x="95" y="4"/>
                      </a:cubicBezTo>
                      <a:cubicBezTo>
                        <a:pt x="94" y="15"/>
                        <a:pt x="94" y="15"/>
                        <a:pt x="94" y="15"/>
                      </a:cubicBezTo>
                      <a:lnTo>
                        <a:pt x="92" y="15"/>
                      </a:lnTo>
                      <a:close/>
                      <a:moveTo>
                        <a:pt x="84" y="15"/>
                      </a:moveTo>
                      <a:cubicBezTo>
                        <a:pt x="84" y="6"/>
                        <a:pt x="84" y="6"/>
                        <a:pt x="84" y="6"/>
                      </a:cubicBezTo>
                      <a:cubicBezTo>
                        <a:pt x="81" y="6"/>
                        <a:pt x="81" y="6"/>
                        <a:pt x="81" y="6"/>
                      </a:cubicBezTo>
                      <a:cubicBezTo>
                        <a:pt x="81" y="4"/>
                        <a:pt x="81" y="4"/>
                        <a:pt x="81" y="4"/>
                      </a:cubicBezTo>
                      <a:cubicBezTo>
                        <a:pt x="90" y="4"/>
                        <a:pt x="90" y="4"/>
                        <a:pt x="90" y="4"/>
                      </a:cubicBezTo>
                      <a:cubicBezTo>
                        <a:pt x="90" y="6"/>
                        <a:pt x="90" y="6"/>
                        <a:pt x="90" y="6"/>
                      </a:cubicBezTo>
                      <a:cubicBezTo>
                        <a:pt x="87" y="6"/>
                        <a:pt x="87" y="6"/>
                        <a:pt x="87" y="6"/>
                      </a:cubicBezTo>
                      <a:cubicBezTo>
                        <a:pt x="87" y="15"/>
                        <a:pt x="87" y="15"/>
                        <a:pt x="87" y="15"/>
                      </a:cubicBezTo>
                      <a:lnTo>
                        <a:pt x="84" y="15"/>
                      </a:lnTo>
                      <a:close/>
                      <a:moveTo>
                        <a:pt x="76" y="3"/>
                      </a:moveTo>
                      <a:cubicBezTo>
                        <a:pt x="76" y="1"/>
                        <a:pt x="76" y="1"/>
                        <a:pt x="76" y="1"/>
                      </a:cubicBezTo>
                      <a:cubicBezTo>
                        <a:pt x="78" y="1"/>
                        <a:pt x="78" y="1"/>
                        <a:pt x="78" y="1"/>
                      </a:cubicBezTo>
                      <a:cubicBezTo>
                        <a:pt x="78" y="3"/>
                        <a:pt x="78" y="3"/>
                        <a:pt x="78" y="3"/>
                      </a:cubicBezTo>
                      <a:lnTo>
                        <a:pt x="76" y="3"/>
                      </a:lnTo>
                      <a:close/>
                      <a:moveTo>
                        <a:pt x="77" y="15"/>
                      </a:moveTo>
                      <a:cubicBezTo>
                        <a:pt x="76" y="4"/>
                        <a:pt x="76" y="4"/>
                        <a:pt x="76" y="4"/>
                      </a:cubicBezTo>
                      <a:cubicBezTo>
                        <a:pt x="78" y="4"/>
                        <a:pt x="78" y="4"/>
                        <a:pt x="78" y="4"/>
                      </a:cubicBezTo>
                      <a:cubicBezTo>
                        <a:pt x="80" y="15"/>
                        <a:pt x="80" y="15"/>
                        <a:pt x="80" y="15"/>
                      </a:cubicBezTo>
                      <a:lnTo>
                        <a:pt x="77" y="15"/>
                      </a:lnTo>
                      <a:close/>
                      <a:moveTo>
                        <a:pt x="65" y="3"/>
                      </a:moveTo>
                      <a:cubicBezTo>
                        <a:pt x="65" y="3"/>
                        <a:pt x="65" y="3"/>
                        <a:pt x="65" y="3"/>
                      </a:cubicBezTo>
                      <a:cubicBezTo>
                        <a:pt x="66" y="3"/>
                        <a:pt x="66" y="3"/>
                        <a:pt x="66" y="3"/>
                      </a:cubicBezTo>
                      <a:cubicBezTo>
                        <a:pt x="66" y="4"/>
                        <a:pt x="67" y="4"/>
                        <a:pt x="67" y="3"/>
                      </a:cubicBezTo>
                      <a:cubicBezTo>
                        <a:pt x="67" y="3"/>
                        <a:pt x="68" y="3"/>
                        <a:pt x="68" y="3"/>
                      </a:cubicBezTo>
                      <a:cubicBezTo>
                        <a:pt x="68" y="2"/>
                        <a:pt x="68" y="2"/>
                        <a:pt x="68" y="2"/>
                      </a:cubicBezTo>
                      <a:cubicBezTo>
                        <a:pt x="69" y="2"/>
                        <a:pt x="69" y="2"/>
                        <a:pt x="69" y="2"/>
                      </a:cubicBezTo>
                      <a:cubicBezTo>
                        <a:pt x="69" y="3"/>
                        <a:pt x="69" y="3"/>
                        <a:pt x="69" y="3"/>
                      </a:cubicBezTo>
                      <a:cubicBezTo>
                        <a:pt x="69" y="4"/>
                        <a:pt x="69" y="4"/>
                        <a:pt x="69" y="4"/>
                      </a:cubicBezTo>
                      <a:cubicBezTo>
                        <a:pt x="69" y="4"/>
                        <a:pt x="68" y="4"/>
                        <a:pt x="67" y="5"/>
                      </a:cubicBezTo>
                      <a:cubicBezTo>
                        <a:pt x="67" y="5"/>
                        <a:pt x="66" y="5"/>
                        <a:pt x="66" y="4"/>
                      </a:cubicBezTo>
                      <a:cubicBezTo>
                        <a:pt x="65" y="4"/>
                        <a:pt x="65" y="4"/>
                        <a:pt x="65" y="4"/>
                      </a:cubicBezTo>
                      <a:cubicBezTo>
                        <a:pt x="65" y="3"/>
                        <a:pt x="65" y="3"/>
                        <a:pt x="65" y="3"/>
                      </a:cubicBezTo>
                      <a:moveTo>
                        <a:pt x="73" y="16"/>
                      </a:moveTo>
                      <a:cubicBezTo>
                        <a:pt x="73" y="14"/>
                        <a:pt x="73" y="14"/>
                        <a:pt x="73" y="14"/>
                      </a:cubicBezTo>
                      <a:cubicBezTo>
                        <a:pt x="72" y="15"/>
                        <a:pt x="72" y="16"/>
                        <a:pt x="72" y="16"/>
                      </a:cubicBezTo>
                      <a:cubicBezTo>
                        <a:pt x="71" y="16"/>
                        <a:pt x="70" y="17"/>
                        <a:pt x="70" y="17"/>
                      </a:cubicBezTo>
                      <a:cubicBezTo>
                        <a:pt x="69" y="17"/>
                        <a:pt x="68" y="17"/>
                        <a:pt x="68" y="17"/>
                      </a:cubicBezTo>
                      <a:cubicBezTo>
                        <a:pt x="67" y="17"/>
                        <a:pt x="66" y="17"/>
                        <a:pt x="66" y="16"/>
                      </a:cubicBezTo>
                      <a:cubicBezTo>
                        <a:pt x="65" y="16"/>
                        <a:pt x="65" y="15"/>
                        <a:pt x="64" y="15"/>
                      </a:cubicBezTo>
                      <a:cubicBezTo>
                        <a:pt x="64" y="14"/>
                        <a:pt x="64" y="13"/>
                        <a:pt x="64" y="12"/>
                      </a:cubicBezTo>
                      <a:cubicBezTo>
                        <a:pt x="63" y="11"/>
                        <a:pt x="63" y="9"/>
                        <a:pt x="64" y="8"/>
                      </a:cubicBezTo>
                      <a:cubicBezTo>
                        <a:pt x="65" y="7"/>
                        <a:pt x="66" y="6"/>
                        <a:pt x="68" y="5"/>
                      </a:cubicBezTo>
                      <a:cubicBezTo>
                        <a:pt x="69" y="5"/>
                        <a:pt x="70" y="5"/>
                        <a:pt x="71" y="6"/>
                      </a:cubicBezTo>
                      <a:cubicBezTo>
                        <a:pt x="72" y="6"/>
                        <a:pt x="73" y="7"/>
                        <a:pt x="73" y="8"/>
                      </a:cubicBezTo>
                      <a:cubicBezTo>
                        <a:pt x="71" y="9"/>
                        <a:pt x="71" y="9"/>
                        <a:pt x="71" y="9"/>
                      </a:cubicBezTo>
                      <a:cubicBezTo>
                        <a:pt x="70" y="8"/>
                        <a:pt x="70" y="8"/>
                        <a:pt x="70" y="8"/>
                      </a:cubicBezTo>
                      <a:cubicBezTo>
                        <a:pt x="69" y="8"/>
                        <a:pt x="69" y="8"/>
                        <a:pt x="68" y="8"/>
                      </a:cubicBezTo>
                      <a:cubicBezTo>
                        <a:pt x="67" y="8"/>
                        <a:pt x="67" y="8"/>
                        <a:pt x="66" y="9"/>
                      </a:cubicBezTo>
                      <a:cubicBezTo>
                        <a:pt x="66" y="10"/>
                        <a:pt x="66" y="11"/>
                        <a:pt x="66" y="12"/>
                      </a:cubicBezTo>
                      <a:cubicBezTo>
                        <a:pt x="67" y="13"/>
                        <a:pt x="67" y="14"/>
                        <a:pt x="68" y="14"/>
                      </a:cubicBezTo>
                      <a:cubicBezTo>
                        <a:pt x="68" y="15"/>
                        <a:pt x="69" y="15"/>
                        <a:pt x="70" y="15"/>
                      </a:cubicBezTo>
                      <a:cubicBezTo>
                        <a:pt x="70" y="14"/>
                        <a:pt x="71" y="14"/>
                        <a:pt x="71" y="14"/>
                      </a:cubicBezTo>
                      <a:cubicBezTo>
                        <a:pt x="72" y="13"/>
                        <a:pt x="72" y="13"/>
                        <a:pt x="72" y="12"/>
                      </a:cubicBezTo>
                      <a:cubicBezTo>
                        <a:pt x="69" y="13"/>
                        <a:pt x="69" y="13"/>
                        <a:pt x="69" y="13"/>
                      </a:cubicBezTo>
                      <a:cubicBezTo>
                        <a:pt x="69" y="11"/>
                        <a:pt x="69" y="11"/>
                        <a:pt x="69" y="11"/>
                      </a:cubicBezTo>
                      <a:cubicBezTo>
                        <a:pt x="74" y="10"/>
                        <a:pt x="74" y="10"/>
                        <a:pt x="74" y="10"/>
                      </a:cubicBezTo>
                      <a:cubicBezTo>
                        <a:pt x="75" y="15"/>
                        <a:pt x="75" y="15"/>
                        <a:pt x="75" y="15"/>
                      </a:cubicBezTo>
                      <a:lnTo>
                        <a:pt x="73" y="16"/>
                      </a:lnTo>
                      <a:close/>
                      <a:moveTo>
                        <a:pt x="56" y="21"/>
                      </a:moveTo>
                      <a:cubicBezTo>
                        <a:pt x="52" y="11"/>
                        <a:pt x="52" y="11"/>
                        <a:pt x="52" y="11"/>
                      </a:cubicBezTo>
                      <a:cubicBezTo>
                        <a:pt x="60" y="8"/>
                        <a:pt x="60" y="8"/>
                        <a:pt x="60" y="8"/>
                      </a:cubicBezTo>
                      <a:cubicBezTo>
                        <a:pt x="60" y="10"/>
                        <a:pt x="60" y="10"/>
                        <a:pt x="60" y="10"/>
                      </a:cubicBezTo>
                      <a:cubicBezTo>
                        <a:pt x="55" y="12"/>
                        <a:pt x="55" y="12"/>
                        <a:pt x="55" y="12"/>
                      </a:cubicBezTo>
                      <a:cubicBezTo>
                        <a:pt x="56" y="14"/>
                        <a:pt x="56" y="14"/>
                        <a:pt x="56" y="14"/>
                      </a:cubicBezTo>
                      <a:cubicBezTo>
                        <a:pt x="61" y="12"/>
                        <a:pt x="61" y="12"/>
                        <a:pt x="61" y="12"/>
                      </a:cubicBezTo>
                      <a:cubicBezTo>
                        <a:pt x="61" y="14"/>
                        <a:pt x="61" y="14"/>
                        <a:pt x="61" y="14"/>
                      </a:cubicBezTo>
                      <a:cubicBezTo>
                        <a:pt x="57" y="16"/>
                        <a:pt x="57" y="16"/>
                        <a:pt x="57" y="16"/>
                      </a:cubicBezTo>
                      <a:cubicBezTo>
                        <a:pt x="58" y="18"/>
                        <a:pt x="58" y="18"/>
                        <a:pt x="58" y="18"/>
                      </a:cubicBezTo>
                      <a:cubicBezTo>
                        <a:pt x="63" y="16"/>
                        <a:pt x="63" y="16"/>
                        <a:pt x="63" y="16"/>
                      </a:cubicBezTo>
                      <a:cubicBezTo>
                        <a:pt x="64" y="18"/>
                        <a:pt x="64" y="18"/>
                        <a:pt x="64" y="18"/>
                      </a:cubicBezTo>
                      <a:lnTo>
                        <a:pt x="56" y="21"/>
                      </a:lnTo>
                      <a:close/>
                      <a:moveTo>
                        <a:pt x="42" y="15"/>
                      </a:moveTo>
                      <a:cubicBezTo>
                        <a:pt x="41" y="13"/>
                        <a:pt x="41" y="13"/>
                        <a:pt x="41" y="13"/>
                      </a:cubicBezTo>
                      <a:cubicBezTo>
                        <a:pt x="42" y="12"/>
                        <a:pt x="42" y="12"/>
                        <a:pt x="42" y="12"/>
                      </a:cubicBezTo>
                      <a:cubicBezTo>
                        <a:pt x="43" y="14"/>
                        <a:pt x="43" y="14"/>
                        <a:pt x="43" y="14"/>
                      </a:cubicBezTo>
                      <a:lnTo>
                        <a:pt x="42" y="15"/>
                      </a:lnTo>
                      <a:close/>
                      <a:moveTo>
                        <a:pt x="47" y="26"/>
                      </a:moveTo>
                      <a:cubicBezTo>
                        <a:pt x="42" y="17"/>
                        <a:pt x="42" y="17"/>
                        <a:pt x="42" y="17"/>
                      </a:cubicBezTo>
                      <a:cubicBezTo>
                        <a:pt x="44" y="15"/>
                        <a:pt x="44" y="15"/>
                        <a:pt x="44" y="15"/>
                      </a:cubicBezTo>
                      <a:cubicBezTo>
                        <a:pt x="50" y="25"/>
                        <a:pt x="50" y="25"/>
                        <a:pt x="50" y="25"/>
                      </a:cubicBezTo>
                      <a:lnTo>
                        <a:pt x="47" y="26"/>
                      </a:lnTo>
                      <a:close/>
                      <a:moveTo>
                        <a:pt x="40" y="31"/>
                      </a:moveTo>
                      <a:cubicBezTo>
                        <a:pt x="33" y="23"/>
                        <a:pt x="33" y="23"/>
                        <a:pt x="33" y="23"/>
                      </a:cubicBezTo>
                      <a:cubicBezTo>
                        <a:pt x="36" y="21"/>
                        <a:pt x="36" y="21"/>
                        <a:pt x="36" y="21"/>
                      </a:cubicBezTo>
                      <a:cubicBezTo>
                        <a:pt x="41" y="28"/>
                        <a:pt x="41" y="28"/>
                        <a:pt x="41" y="28"/>
                      </a:cubicBezTo>
                      <a:cubicBezTo>
                        <a:pt x="45" y="25"/>
                        <a:pt x="45" y="25"/>
                        <a:pt x="45" y="25"/>
                      </a:cubicBezTo>
                      <a:cubicBezTo>
                        <a:pt x="46" y="27"/>
                        <a:pt x="46" y="27"/>
                        <a:pt x="46" y="27"/>
                      </a:cubicBezTo>
                      <a:lnTo>
                        <a:pt x="40" y="31"/>
                      </a:lnTo>
                      <a:close/>
                      <a:moveTo>
                        <a:pt x="33" y="38"/>
                      </a:moveTo>
                      <a:cubicBezTo>
                        <a:pt x="25" y="30"/>
                        <a:pt x="25" y="30"/>
                        <a:pt x="25" y="30"/>
                      </a:cubicBezTo>
                      <a:cubicBezTo>
                        <a:pt x="27" y="28"/>
                        <a:pt x="27" y="28"/>
                        <a:pt x="27" y="28"/>
                      </a:cubicBezTo>
                      <a:cubicBezTo>
                        <a:pt x="33" y="34"/>
                        <a:pt x="33" y="34"/>
                        <a:pt x="33" y="34"/>
                      </a:cubicBezTo>
                      <a:cubicBezTo>
                        <a:pt x="37" y="30"/>
                        <a:pt x="37" y="30"/>
                        <a:pt x="37" y="30"/>
                      </a:cubicBezTo>
                      <a:cubicBezTo>
                        <a:pt x="39" y="32"/>
                        <a:pt x="39" y="32"/>
                        <a:pt x="39" y="32"/>
                      </a:cubicBezTo>
                      <a:lnTo>
                        <a:pt x="33" y="38"/>
                      </a:lnTo>
                      <a:close/>
                      <a:moveTo>
                        <a:pt x="21" y="33"/>
                      </a:moveTo>
                      <a:cubicBezTo>
                        <a:pt x="19" y="32"/>
                        <a:pt x="19" y="32"/>
                        <a:pt x="19" y="32"/>
                      </a:cubicBezTo>
                      <a:cubicBezTo>
                        <a:pt x="20" y="30"/>
                        <a:pt x="20" y="30"/>
                        <a:pt x="20" y="30"/>
                      </a:cubicBezTo>
                      <a:cubicBezTo>
                        <a:pt x="22" y="32"/>
                        <a:pt x="22" y="32"/>
                        <a:pt x="22" y="32"/>
                      </a:cubicBezTo>
                      <a:lnTo>
                        <a:pt x="21" y="33"/>
                      </a:lnTo>
                      <a:close/>
                      <a:moveTo>
                        <a:pt x="30" y="42"/>
                      </a:moveTo>
                      <a:cubicBezTo>
                        <a:pt x="21" y="34"/>
                        <a:pt x="21" y="34"/>
                        <a:pt x="21" y="34"/>
                      </a:cubicBezTo>
                      <a:cubicBezTo>
                        <a:pt x="23" y="32"/>
                        <a:pt x="23" y="32"/>
                        <a:pt x="23" y="32"/>
                      </a:cubicBezTo>
                      <a:cubicBezTo>
                        <a:pt x="31" y="40"/>
                        <a:pt x="31" y="40"/>
                        <a:pt x="31" y="40"/>
                      </a:cubicBezTo>
                      <a:lnTo>
                        <a:pt x="30" y="42"/>
                      </a:lnTo>
                      <a:close/>
                      <a:moveTo>
                        <a:pt x="21" y="53"/>
                      </a:moveTo>
                      <a:cubicBezTo>
                        <a:pt x="12" y="47"/>
                        <a:pt x="12" y="47"/>
                        <a:pt x="12" y="47"/>
                      </a:cubicBezTo>
                      <a:cubicBezTo>
                        <a:pt x="14" y="43"/>
                        <a:pt x="14" y="43"/>
                        <a:pt x="14" y="43"/>
                      </a:cubicBezTo>
                      <a:cubicBezTo>
                        <a:pt x="20" y="45"/>
                        <a:pt x="20" y="45"/>
                        <a:pt x="20" y="45"/>
                      </a:cubicBezTo>
                      <a:cubicBezTo>
                        <a:pt x="21" y="46"/>
                        <a:pt x="21" y="46"/>
                        <a:pt x="21" y="46"/>
                      </a:cubicBezTo>
                      <a:cubicBezTo>
                        <a:pt x="22" y="46"/>
                        <a:pt x="22" y="46"/>
                        <a:pt x="22" y="46"/>
                      </a:cubicBezTo>
                      <a:cubicBezTo>
                        <a:pt x="22" y="46"/>
                        <a:pt x="22" y="46"/>
                        <a:pt x="22" y="46"/>
                      </a:cubicBezTo>
                      <a:cubicBezTo>
                        <a:pt x="21" y="45"/>
                        <a:pt x="21" y="45"/>
                        <a:pt x="21" y="45"/>
                      </a:cubicBezTo>
                      <a:cubicBezTo>
                        <a:pt x="21" y="45"/>
                        <a:pt x="21" y="44"/>
                        <a:pt x="20" y="44"/>
                      </a:cubicBezTo>
                      <a:cubicBezTo>
                        <a:pt x="17" y="40"/>
                        <a:pt x="17" y="40"/>
                        <a:pt x="17" y="40"/>
                      </a:cubicBezTo>
                      <a:cubicBezTo>
                        <a:pt x="19" y="37"/>
                        <a:pt x="19" y="37"/>
                        <a:pt x="19" y="37"/>
                      </a:cubicBezTo>
                      <a:cubicBezTo>
                        <a:pt x="28" y="43"/>
                        <a:pt x="28" y="43"/>
                        <a:pt x="28" y="43"/>
                      </a:cubicBezTo>
                      <a:cubicBezTo>
                        <a:pt x="27" y="45"/>
                        <a:pt x="27" y="45"/>
                        <a:pt x="27" y="45"/>
                      </a:cubicBezTo>
                      <a:cubicBezTo>
                        <a:pt x="23" y="42"/>
                        <a:pt x="23" y="42"/>
                        <a:pt x="23" y="42"/>
                      </a:cubicBezTo>
                      <a:cubicBezTo>
                        <a:pt x="21" y="42"/>
                        <a:pt x="21" y="42"/>
                        <a:pt x="21" y="42"/>
                      </a:cubicBezTo>
                      <a:cubicBezTo>
                        <a:pt x="21" y="42"/>
                        <a:pt x="21" y="41"/>
                        <a:pt x="20" y="41"/>
                      </a:cubicBezTo>
                      <a:cubicBezTo>
                        <a:pt x="20" y="40"/>
                        <a:pt x="20" y="40"/>
                        <a:pt x="20" y="40"/>
                      </a:cubicBezTo>
                      <a:cubicBezTo>
                        <a:pt x="25" y="47"/>
                        <a:pt x="25" y="47"/>
                        <a:pt x="25" y="47"/>
                      </a:cubicBezTo>
                      <a:cubicBezTo>
                        <a:pt x="24" y="49"/>
                        <a:pt x="24" y="49"/>
                        <a:pt x="24" y="49"/>
                      </a:cubicBezTo>
                      <a:cubicBezTo>
                        <a:pt x="16" y="46"/>
                        <a:pt x="16" y="46"/>
                        <a:pt x="16" y="46"/>
                      </a:cubicBezTo>
                      <a:cubicBezTo>
                        <a:pt x="18" y="47"/>
                        <a:pt x="18" y="47"/>
                        <a:pt x="18" y="47"/>
                      </a:cubicBezTo>
                      <a:cubicBezTo>
                        <a:pt x="19" y="48"/>
                        <a:pt x="19" y="48"/>
                        <a:pt x="19" y="48"/>
                      </a:cubicBezTo>
                      <a:cubicBezTo>
                        <a:pt x="23" y="51"/>
                        <a:pt x="23" y="51"/>
                        <a:pt x="23" y="51"/>
                      </a:cubicBezTo>
                      <a:lnTo>
                        <a:pt x="21" y="53"/>
                      </a:lnTo>
                      <a:close/>
                      <a:moveTo>
                        <a:pt x="17" y="61"/>
                      </a:moveTo>
                      <a:cubicBezTo>
                        <a:pt x="15" y="60"/>
                        <a:pt x="15" y="60"/>
                        <a:pt x="15" y="60"/>
                      </a:cubicBezTo>
                      <a:cubicBezTo>
                        <a:pt x="16" y="58"/>
                        <a:pt x="16" y="58"/>
                        <a:pt x="16" y="58"/>
                      </a:cubicBezTo>
                      <a:cubicBezTo>
                        <a:pt x="18" y="59"/>
                        <a:pt x="18" y="59"/>
                        <a:pt x="18" y="59"/>
                      </a:cubicBezTo>
                      <a:lnTo>
                        <a:pt x="17" y="61"/>
                      </a:lnTo>
                      <a:close/>
                      <a:moveTo>
                        <a:pt x="13" y="61"/>
                      </a:moveTo>
                      <a:cubicBezTo>
                        <a:pt x="14" y="62"/>
                        <a:pt x="15" y="63"/>
                        <a:pt x="15" y="64"/>
                      </a:cubicBezTo>
                      <a:cubicBezTo>
                        <a:pt x="16" y="65"/>
                        <a:pt x="16" y="66"/>
                        <a:pt x="15" y="67"/>
                      </a:cubicBezTo>
                      <a:cubicBezTo>
                        <a:pt x="15" y="69"/>
                        <a:pt x="14" y="70"/>
                        <a:pt x="13" y="70"/>
                      </a:cubicBezTo>
                      <a:cubicBezTo>
                        <a:pt x="11" y="71"/>
                        <a:pt x="10" y="71"/>
                        <a:pt x="8" y="70"/>
                      </a:cubicBezTo>
                      <a:cubicBezTo>
                        <a:pt x="7" y="70"/>
                        <a:pt x="5" y="69"/>
                        <a:pt x="5" y="68"/>
                      </a:cubicBezTo>
                      <a:cubicBezTo>
                        <a:pt x="4" y="66"/>
                        <a:pt x="4" y="65"/>
                        <a:pt x="4" y="63"/>
                      </a:cubicBezTo>
                      <a:cubicBezTo>
                        <a:pt x="5" y="62"/>
                        <a:pt x="6" y="61"/>
                        <a:pt x="7" y="61"/>
                      </a:cubicBezTo>
                      <a:cubicBezTo>
                        <a:pt x="7" y="60"/>
                        <a:pt x="8" y="60"/>
                        <a:pt x="10" y="60"/>
                      </a:cubicBezTo>
                      <a:cubicBezTo>
                        <a:pt x="9" y="63"/>
                        <a:pt x="9" y="63"/>
                        <a:pt x="9" y="63"/>
                      </a:cubicBezTo>
                      <a:cubicBezTo>
                        <a:pt x="8" y="63"/>
                        <a:pt x="8" y="63"/>
                        <a:pt x="7" y="63"/>
                      </a:cubicBezTo>
                      <a:cubicBezTo>
                        <a:pt x="7" y="63"/>
                        <a:pt x="7" y="64"/>
                        <a:pt x="7" y="64"/>
                      </a:cubicBezTo>
                      <a:cubicBezTo>
                        <a:pt x="6" y="65"/>
                        <a:pt x="6" y="66"/>
                        <a:pt x="7" y="66"/>
                      </a:cubicBezTo>
                      <a:cubicBezTo>
                        <a:pt x="7" y="67"/>
                        <a:pt x="8" y="67"/>
                        <a:pt x="9" y="68"/>
                      </a:cubicBezTo>
                      <a:cubicBezTo>
                        <a:pt x="10" y="68"/>
                        <a:pt x="11" y="68"/>
                        <a:pt x="12" y="68"/>
                      </a:cubicBezTo>
                      <a:cubicBezTo>
                        <a:pt x="12" y="68"/>
                        <a:pt x="13" y="67"/>
                        <a:pt x="13" y="67"/>
                      </a:cubicBezTo>
                      <a:cubicBezTo>
                        <a:pt x="13" y="66"/>
                        <a:pt x="13" y="65"/>
                        <a:pt x="13" y="65"/>
                      </a:cubicBezTo>
                      <a:cubicBezTo>
                        <a:pt x="13" y="64"/>
                        <a:pt x="13" y="64"/>
                        <a:pt x="12" y="64"/>
                      </a:cubicBezTo>
                      <a:lnTo>
                        <a:pt x="13" y="61"/>
                      </a:lnTo>
                      <a:close/>
                      <a:moveTo>
                        <a:pt x="13" y="76"/>
                      </a:moveTo>
                      <a:cubicBezTo>
                        <a:pt x="10" y="76"/>
                        <a:pt x="10" y="76"/>
                        <a:pt x="10" y="76"/>
                      </a:cubicBezTo>
                      <a:cubicBezTo>
                        <a:pt x="11" y="73"/>
                        <a:pt x="11" y="73"/>
                        <a:pt x="11" y="73"/>
                      </a:cubicBezTo>
                      <a:cubicBezTo>
                        <a:pt x="13" y="74"/>
                        <a:pt x="13" y="74"/>
                        <a:pt x="13" y="74"/>
                      </a:cubicBezTo>
                      <a:lnTo>
                        <a:pt x="13" y="76"/>
                      </a:lnTo>
                      <a:close/>
                      <a:moveTo>
                        <a:pt x="12" y="81"/>
                      </a:moveTo>
                      <a:cubicBezTo>
                        <a:pt x="3" y="80"/>
                        <a:pt x="3" y="80"/>
                        <a:pt x="3" y="80"/>
                      </a:cubicBezTo>
                      <a:cubicBezTo>
                        <a:pt x="3" y="83"/>
                        <a:pt x="3" y="83"/>
                        <a:pt x="3" y="83"/>
                      </a:cubicBezTo>
                      <a:cubicBezTo>
                        <a:pt x="0" y="83"/>
                        <a:pt x="0" y="83"/>
                        <a:pt x="0" y="83"/>
                      </a:cubicBezTo>
                      <a:cubicBezTo>
                        <a:pt x="2" y="74"/>
                        <a:pt x="2" y="74"/>
                        <a:pt x="2" y="74"/>
                      </a:cubicBezTo>
                      <a:cubicBezTo>
                        <a:pt x="4" y="74"/>
                        <a:pt x="4" y="74"/>
                        <a:pt x="4" y="74"/>
                      </a:cubicBezTo>
                      <a:cubicBezTo>
                        <a:pt x="4" y="77"/>
                        <a:pt x="4" y="77"/>
                        <a:pt x="4" y="77"/>
                      </a:cubicBezTo>
                      <a:cubicBezTo>
                        <a:pt x="12" y="79"/>
                        <a:pt x="12" y="79"/>
                        <a:pt x="12" y="79"/>
                      </a:cubicBezTo>
                      <a:lnTo>
                        <a:pt x="12" y="8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234" name="Freeform 70"/>
                <p:cNvSpPr>
                  <a:spLocks/>
                </p:cNvSpPr>
                <p:nvPr/>
              </p:nvSpPr>
              <p:spPr bwMode="auto">
                <a:xfrm>
                  <a:off x="3260725" y="5853113"/>
                  <a:ext cx="46038" cy="69850"/>
                </a:xfrm>
                <a:custGeom>
                  <a:avLst/>
                  <a:gdLst>
                    <a:gd name="T0" fmla="*/ 2 w 15"/>
                    <a:gd name="T1" fmla="*/ 22 h 22"/>
                    <a:gd name="T2" fmla="*/ 6 w 15"/>
                    <a:gd name="T3" fmla="*/ 7 h 22"/>
                    <a:gd name="T4" fmla="*/ 7 w 15"/>
                    <a:gd name="T5" fmla="*/ 0 h 22"/>
                    <a:gd name="T6" fmla="*/ 12 w 15"/>
                    <a:gd name="T7" fmla="*/ 13 h 22"/>
                    <a:gd name="T8" fmla="*/ 8 w 15"/>
                    <a:gd name="T9" fmla="*/ 2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" h="22">
                      <a:moveTo>
                        <a:pt x="2" y="22"/>
                      </a:moveTo>
                      <a:cubicBezTo>
                        <a:pt x="0" y="17"/>
                        <a:pt x="1" y="11"/>
                        <a:pt x="6" y="7"/>
                      </a:cubicBezTo>
                      <a:cubicBezTo>
                        <a:pt x="8" y="4"/>
                        <a:pt x="9" y="2"/>
                        <a:pt x="7" y="0"/>
                      </a:cubicBezTo>
                      <a:cubicBezTo>
                        <a:pt x="14" y="2"/>
                        <a:pt x="15" y="8"/>
                        <a:pt x="12" y="13"/>
                      </a:cubicBezTo>
                      <a:cubicBezTo>
                        <a:pt x="9" y="16"/>
                        <a:pt x="7" y="20"/>
                        <a:pt x="8" y="22"/>
                      </a:cubicBezTo>
                    </a:path>
                  </a:pathLst>
                </a:custGeom>
                <a:solidFill>
                  <a:srgbClr val="E524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235" name="Freeform 71"/>
                <p:cNvSpPr>
                  <a:spLocks/>
                </p:cNvSpPr>
                <p:nvPr/>
              </p:nvSpPr>
              <p:spPr bwMode="auto">
                <a:xfrm>
                  <a:off x="3260725" y="5853113"/>
                  <a:ext cx="46038" cy="69850"/>
                </a:xfrm>
                <a:custGeom>
                  <a:avLst/>
                  <a:gdLst>
                    <a:gd name="T0" fmla="*/ 2 w 15"/>
                    <a:gd name="T1" fmla="*/ 22 h 22"/>
                    <a:gd name="T2" fmla="*/ 6 w 15"/>
                    <a:gd name="T3" fmla="*/ 7 h 22"/>
                    <a:gd name="T4" fmla="*/ 7 w 15"/>
                    <a:gd name="T5" fmla="*/ 0 h 22"/>
                    <a:gd name="T6" fmla="*/ 12 w 15"/>
                    <a:gd name="T7" fmla="*/ 13 h 22"/>
                    <a:gd name="T8" fmla="*/ 8 w 15"/>
                    <a:gd name="T9" fmla="*/ 22 h 22"/>
                    <a:gd name="T10" fmla="*/ 2 w 15"/>
                    <a:gd name="T11" fmla="*/ 2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5" h="22">
                      <a:moveTo>
                        <a:pt x="2" y="22"/>
                      </a:moveTo>
                      <a:cubicBezTo>
                        <a:pt x="0" y="17"/>
                        <a:pt x="1" y="11"/>
                        <a:pt x="6" y="7"/>
                      </a:cubicBezTo>
                      <a:cubicBezTo>
                        <a:pt x="8" y="4"/>
                        <a:pt x="9" y="2"/>
                        <a:pt x="7" y="0"/>
                      </a:cubicBezTo>
                      <a:cubicBezTo>
                        <a:pt x="14" y="2"/>
                        <a:pt x="15" y="8"/>
                        <a:pt x="12" y="13"/>
                      </a:cubicBezTo>
                      <a:cubicBezTo>
                        <a:pt x="9" y="16"/>
                        <a:pt x="7" y="20"/>
                        <a:pt x="8" y="22"/>
                      </a:cubicBezTo>
                      <a:lnTo>
                        <a:pt x="2" y="22"/>
                      </a:lnTo>
                      <a:close/>
                    </a:path>
                  </a:pathLst>
                </a:custGeom>
                <a:noFill/>
                <a:ln w="0" cap="flat">
                  <a:solidFill>
                    <a:srgbClr val="E52429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236" name="Freeform 72"/>
                <p:cNvSpPr>
                  <a:spLocks/>
                </p:cNvSpPr>
                <p:nvPr/>
              </p:nvSpPr>
              <p:spPr bwMode="auto">
                <a:xfrm>
                  <a:off x="3271838" y="5875338"/>
                  <a:ext cx="19050" cy="31750"/>
                </a:xfrm>
                <a:custGeom>
                  <a:avLst/>
                  <a:gdLst>
                    <a:gd name="T0" fmla="*/ 0 w 6"/>
                    <a:gd name="T1" fmla="*/ 10 h 10"/>
                    <a:gd name="T2" fmla="*/ 3 w 6"/>
                    <a:gd name="T3" fmla="*/ 4 h 10"/>
                    <a:gd name="T4" fmla="*/ 6 w 6"/>
                    <a:gd name="T5" fmla="*/ 0 h 10"/>
                    <a:gd name="T6" fmla="*/ 4 w 6"/>
                    <a:gd name="T7" fmla="*/ 5 h 10"/>
                    <a:gd name="T8" fmla="*/ 0 w 6"/>
                    <a:gd name="T9" fmla="*/ 1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" h="10">
                      <a:moveTo>
                        <a:pt x="0" y="10"/>
                      </a:moveTo>
                      <a:cubicBezTo>
                        <a:pt x="0" y="8"/>
                        <a:pt x="1" y="6"/>
                        <a:pt x="3" y="4"/>
                      </a:cubicBezTo>
                      <a:cubicBezTo>
                        <a:pt x="5" y="3"/>
                        <a:pt x="6" y="1"/>
                        <a:pt x="6" y="0"/>
                      </a:cubicBezTo>
                      <a:cubicBezTo>
                        <a:pt x="6" y="1"/>
                        <a:pt x="5" y="3"/>
                        <a:pt x="4" y="5"/>
                      </a:cubicBezTo>
                      <a:cubicBezTo>
                        <a:pt x="2" y="7"/>
                        <a:pt x="1" y="9"/>
                        <a:pt x="0" y="10"/>
                      </a:cubicBezTo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237" name="Freeform 73"/>
                <p:cNvSpPr>
                  <a:spLocks/>
                </p:cNvSpPr>
                <p:nvPr/>
              </p:nvSpPr>
              <p:spPr bwMode="auto">
                <a:xfrm>
                  <a:off x="3271838" y="5875338"/>
                  <a:ext cx="19050" cy="31750"/>
                </a:xfrm>
                <a:custGeom>
                  <a:avLst/>
                  <a:gdLst>
                    <a:gd name="T0" fmla="*/ 0 w 6"/>
                    <a:gd name="T1" fmla="*/ 10 h 10"/>
                    <a:gd name="T2" fmla="*/ 3 w 6"/>
                    <a:gd name="T3" fmla="*/ 4 h 10"/>
                    <a:gd name="T4" fmla="*/ 6 w 6"/>
                    <a:gd name="T5" fmla="*/ 0 h 10"/>
                    <a:gd name="T6" fmla="*/ 4 w 6"/>
                    <a:gd name="T7" fmla="*/ 5 h 10"/>
                    <a:gd name="T8" fmla="*/ 0 w 6"/>
                    <a:gd name="T9" fmla="*/ 1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" h="10">
                      <a:moveTo>
                        <a:pt x="0" y="10"/>
                      </a:moveTo>
                      <a:cubicBezTo>
                        <a:pt x="0" y="8"/>
                        <a:pt x="1" y="6"/>
                        <a:pt x="3" y="4"/>
                      </a:cubicBezTo>
                      <a:cubicBezTo>
                        <a:pt x="5" y="3"/>
                        <a:pt x="6" y="1"/>
                        <a:pt x="6" y="0"/>
                      </a:cubicBezTo>
                      <a:cubicBezTo>
                        <a:pt x="6" y="1"/>
                        <a:pt x="5" y="3"/>
                        <a:pt x="4" y="5"/>
                      </a:cubicBezTo>
                      <a:cubicBezTo>
                        <a:pt x="2" y="7"/>
                        <a:pt x="1" y="9"/>
                        <a:pt x="0" y="10"/>
                      </a:cubicBezTo>
                      <a:close/>
                    </a:path>
                  </a:pathLst>
                </a:custGeom>
                <a:noFill/>
                <a:ln w="0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238" name="Freeform 74"/>
                <p:cNvSpPr>
                  <a:spLocks/>
                </p:cNvSpPr>
                <p:nvPr/>
              </p:nvSpPr>
              <p:spPr bwMode="auto">
                <a:xfrm>
                  <a:off x="3287713" y="5818188"/>
                  <a:ext cx="47625" cy="104775"/>
                </a:xfrm>
                <a:custGeom>
                  <a:avLst/>
                  <a:gdLst>
                    <a:gd name="T0" fmla="*/ 0 w 15"/>
                    <a:gd name="T1" fmla="*/ 33 h 33"/>
                    <a:gd name="T2" fmla="*/ 4 w 15"/>
                    <a:gd name="T3" fmla="*/ 25 h 33"/>
                    <a:gd name="T4" fmla="*/ 5 w 15"/>
                    <a:gd name="T5" fmla="*/ 15 h 33"/>
                    <a:gd name="T6" fmla="*/ 4 w 15"/>
                    <a:gd name="T7" fmla="*/ 12 h 33"/>
                    <a:gd name="T8" fmla="*/ 1 w 15"/>
                    <a:gd name="T9" fmla="*/ 3 h 33"/>
                    <a:gd name="T10" fmla="*/ 6 w 15"/>
                    <a:gd name="T11" fmla="*/ 0 h 33"/>
                    <a:gd name="T12" fmla="*/ 6 w 15"/>
                    <a:gd name="T13" fmla="*/ 9 h 33"/>
                    <a:gd name="T14" fmla="*/ 9 w 15"/>
                    <a:gd name="T15" fmla="*/ 6 h 33"/>
                    <a:gd name="T16" fmla="*/ 11 w 15"/>
                    <a:gd name="T17" fmla="*/ 13 h 33"/>
                    <a:gd name="T18" fmla="*/ 13 w 15"/>
                    <a:gd name="T19" fmla="*/ 24 h 33"/>
                    <a:gd name="T20" fmla="*/ 8 w 15"/>
                    <a:gd name="T21" fmla="*/ 29 h 33"/>
                    <a:gd name="T22" fmla="*/ 4 w 15"/>
                    <a:gd name="T23" fmla="*/ 33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5" h="33">
                      <a:moveTo>
                        <a:pt x="0" y="33"/>
                      </a:moveTo>
                      <a:cubicBezTo>
                        <a:pt x="0" y="31"/>
                        <a:pt x="1" y="28"/>
                        <a:pt x="4" y="25"/>
                      </a:cubicBezTo>
                      <a:cubicBezTo>
                        <a:pt x="6" y="22"/>
                        <a:pt x="6" y="18"/>
                        <a:pt x="5" y="15"/>
                      </a:cubicBezTo>
                      <a:cubicBezTo>
                        <a:pt x="4" y="14"/>
                        <a:pt x="4" y="13"/>
                        <a:pt x="4" y="12"/>
                      </a:cubicBezTo>
                      <a:cubicBezTo>
                        <a:pt x="1" y="9"/>
                        <a:pt x="0" y="6"/>
                        <a:pt x="1" y="3"/>
                      </a:cubicBezTo>
                      <a:cubicBezTo>
                        <a:pt x="3" y="1"/>
                        <a:pt x="4" y="0"/>
                        <a:pt x="6" y="0"/>
                      </a:cubicBezTo>
                      <a:cubicBezTo>
                        <a:pt x="3" y="3"/>
                        <a:pt x="3" y="6"/>
                        <a:pt x="6" y="9"/>
                      </a:cubicBezTo>
                      <a:cubicBezTo>
                        <a:pt x="6" y="7"/>
                        <a:pt x="7" y="6"/>
                        <a:pt x="9" y="6"/>
                      </a:cubicBezTo>
                      <a:cubicBezTo>
                        <a:pt x="7" y="8"/>
                        <a:pt x="8" y="10"/>
                        <a:pt x="11" y="13"/>
                      </a:cubicBezTo>
                      <a:cubicBezTo>
                        <a:pt x="14" y="16"/>
                        <a:pt x="15" y="21"/>
                        <a:pt x="13" y="24"/>
                      </a:cubicBezTo>
                      <a:cubicBezTo>
                        <a:pt x="12" y="25"/>
                        <a:pt x="11" y="27"/>
                        <a:pt x="8" y="29"/>
                      </a:cubicBezTo>
                      <a:cubicBezTo>
                        <a:pt x="6" y="30"/>
                        <a:pt x="5" y="32"/>
                        <a:pt x="4" y="33"/>
                      </a:cubicBezTo>
                    </a:path>
                  </a:pathLst>
                </a:custGeom>
                <a:solidFill>
                  <a:srgbClr val="E524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239" name="Freeform 75"/>
                <p:cNvSpPr>
                  <a:spLocks/>
                </p:cNvSpPr>
                <p:nvPr/>
              </p:nvSpPr>
              <p:spPr bwMode="auto">
                <a:xfrm>
                  <a:off x="3287713" y="5818188"/>
                  <a:ext cx="47625" cy="104775"/>
                </a:xfrm>
                <a:custGeom>
                  <a:avLst/>
                  <a:gdLst>
                    <a:gd name="T0" fmla="*/ 0 w 15"/>
                    <a:gd name="T1" fmla="*/ 33 h 33"/>
                    <a:gd name="T2" fmla="*/ 4 w 15"/>
                    <a:gd name="T3" fmla="*/ 25 h 33"/>
                    <a:gd name="T4" fmla="*/ 5 w 15"/>
                    <a:gd name="T5" fmla="*/ 15 h 33"/>
                    <a:gd name="T6" fmla="*/ 4 w 15"/>
                    <a:gd name="T7" fmla="*/ 12 h 33"/>
                    <a:gd name="T8" fmla="*/ 1 w 15"/>
                    <a:gd name="T9" fmla="*/ 3 h 33"/>
                    <a:gd name="T10" fmla="*/ 6 w 15"/>
                    <a:gd name="T11" fmla="*/ 0 h 33"/>
                    <a:gd name="T12" fmla="*/ 6 w 15"/>
                    <a:gd name="T13" fmla="*/ 9 h 33"/>
                    <a:gd name="T14" fmla="*/ 9 w 15"/>
                    <a:gd name="T15" fmla="*/ 6 h 33"/>
                    <a:gd name="T16" fmla="*/ 11 w 15"/>
                    <a:gd name="T17" fmla="*/ 13 h 33"/>
                    <a:gd name="T18" fmla="*/ 13 w 15"/>
                    <a:gd name="T19" fmla="*/ 24 h 33"/>
                    <a:gd name="T20" fmla="*/ 8 w 15"/>
                    <a:gd name="T21" fmla="*/ 29 h 33"/>
                    <a:gd name="T22" fmla="*/ 4 w 15"/>
                    <a:gd name="T23" fmla="*/ 33 h 33"/>
                    <a:gd name="T24" fmla="*/ 0 w 15"/>
                    <a:gd name="T25" fmla="*/ 33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5" h="33">
                      <a:moveTo>
                        <a:pt x="0" y="33"/>
                      </a:moveTo>
                      <a:cubicBezTo>
                        <a:pt x="0" y="31"/>
                        <a:pt x="1" y="28"/>
                        <a:pt x="4" y="25"/>
                      </a:cubicBezTo>
                      <a:cubicBezTo>
                        <a:pt x="6" y="22"/>
                        <a:pt x="6" y="18"/>
                        <a:pt x="5" y="15"/>
                      </a:cubicBezTo>
                      <a:cubicBezTo>
                        <a:pt x="4" y="14"/>
                        <a:pt x="4" y="13"/>
                        <a:pt x="4" y="12"/>
                      </a:cubicBezTo>
                      <a:cubicBezTo>
                        <a:pt x="1" y="9"/>
                        <a:pt x="0" y="6"/>
                        <a:pt x="1" y="3"/>
                      </a:cubicBezTo>
                      <a:cubicBezTo>
                        <a:pt x="3" y="1"/>
                        <a:pt x="4" y="0"/>
                        <a:pt x="6" y="0"/>
                      </a:cubicBezTo>
                      <a:cubicBezTo>
                        <a:pt x="3" y="3"/>
                        <a:pt x="3" y="6"/>
                        <a:pt x="6" y="9"/>
                      </a:cubicBezTo>
                      <a:cubicBezTo>
                        <a:pt x="6" y="7"/>
                        <a:pt x="7" y="6"/>
                        <a:pt x="9" y="6"/>
                      </a:cubicBezTo>
                      <a:cubicBezTo>
                        <a:pt x="7" y="8"/>
                        <a:pt x="8" y="10"/>
                        <a:pt x="11" y="13"/>
                      </a:cubicBezTo>
                      <a:cubicBezTo>
                        <a:pt x="14" y="16"/>
                        <a:pt x="15" y="21"/>
                        <a:pt x="13" y="24"/>
                      </a:cubicBezTo>
                      <a:cubicBezTo>
                        <a:pt x="12" y="25"/>
                        <a:pt x="11" y="27"/>
                        <a:pt x="8" y="29"/>
                      </a:cubicBezTo>
                      <a:cubicBezTo>
                        <a:pt x="6" y="30"/>
                        <a:pt x="5" y="32"/>
                        <a:pt x="4" y="33"/>
                      </a:cubicBezTo>
                      <a:lnTo>
                        <a:pt x="0" y="33"/>
                      </a:lnTo>
                      <a:close/>
                    </a:path>
                  </a:pathLst>
                </a:custGeom>
                <a:noFill/>
                <a:ln w="0" cap="flat">
                  <a:solidFill>
                    <a:srgbClr val="E52429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240" name="Freeform 76"/>
                <p:cNvSpPr>
                  <a:spLocks/>
                </p:cNvSpPr>
                <p:nvPr/>
              </p:nvSpPr>
              <p:spPr bwMode="auto">
                <a:xfrm>
                  <a:off x="3309938" y="6002338"/>
                  <a:ext cx="190500" cy="179388"/>
                </a:xfrm>
                <a:custGeom>
                  <a:avLst/>
                  <a:gdLst>
                    <a:gd name="T0" fmla="*/ 36 w 60"/>
                    <a:gd name="T1" fmla="*/ 3 h 56"/>
                    <a:gd name="T2" fmla="*/ 47 w 60"/>
                    <a:gd name="T3" fmla="*/ 3 h 56"/>
                    <a:gd name="T4" fmla="*/ 57 w 60"/>
                    <a:gd name="T5" fmla="*/ 14 h 56"/>
                    <a:gd name="T6" fmla="*/ 60 w 60"/>
                    <a:gd name="T7" fmla="*/ 50 h 56"/>
                    <a:gd name="T8" fmla="*/ 0 w 60"/>
                    <a:gd name="T9" fmla="*/ 55 h 56"/>
                    <a:gd name="T10" fmla="*/ 1 w 60"/>
                    <a:gd name="T11" fmla="*/ 4 h 56"/>
                    <a:gd name="T12" fmla="*/ 36 w 60"/>
                    <a:gd name="T13" fmla="*/ 3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0" h="56">
                      <a:moveTo>
                        <a:pt x="36" y="3"/>
                      </a:moveTo>
                      <a:cubicBezTo>
                        <a:pt x="47" y="3"/>
                        <a:pt x="47" y="3"/>
                        <a:pt x="47" y="3"/>
                      </a:cubicBezTo>
                      <a:cubicBezTo>
                        <a:pt x="57" y="14"/>
                        <a:pt x="57" y="14"/>
                        <a:pt x="57" y="14"/>
                      </a:cubicBezTo>
                      <a:cubicBezTo>
                        <a:pt x="60" y="50"/>
                        <a:pt x="60" y="50"/>
                        <a:pt x="60" y="50"/>
                      </a:cubicBezTo>
                      <a:cubicBezTo>
                        <a:pt x="37" y="56"/>
                        <a:pt x="14" y="41"/>
                        <a:pt x="0" y="55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11" y="0"/>
                        <a:pt x="19" y="0"/>
                        <a:pt x="36" y="3"/>
                      </a:cubicBezTo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241" name="Freeform 77"/>
                <p:cNvSpPr>
                  <a:spLocks/>
                </p:cNvSpPr>
                <p:nvPr/>
              </p:nvSpPr>
              <p:spPr bwMode="auto">
                <a:xfrm>
                  <a:off x="3306763" y="5875338"/>
                  <a:ext cx="44450" cy="47625"/>
                </a:xfrm>
                <a:custGeom>
                  <a:avLst/>
                  <a:gdLst>
                    <a:gd name="T0" fmla="*/ 0 w 14"/>
                    <a:gd name="T1" fmla="*/ 15 h 15"/>
                    <a:gd name="T2" fmla="*/ 5 w 14"/>
                    <a:gd name="T3" fmla="*/ 10 h 15"/>
                    <a:gd name="T4" fmla="*/ 9 w 14"/>
                    <a:gd name="T5" fmla="*/ 0 h 15"/>
                    <a:gd name="T6" fmla="*/ 12 w 14"/>
                    <a:gd name="T7" fmla="*/ 15 h 15"/>
                    <a:gd name="T8" fmla="*/ 7 w 14"/>
                    <a:gd name="T9" fmla="*/ 15 h 15"/>
                    <a:gd name="T10" fmla="*/ 10 w 14"/>
                    <a:gd name="T11" fmla="*/ 9 h 15"/>
                    <a:gd name="T12" fmla="*/ 7 w 14"/>
                    <a:gd name="T13" fmla="*/ 14 h 15"/>
                    <a:gd name="T14" fmla="*/ 6 w 14"/>
                    <a:gd name="T15" fmla="*/ 15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4" h="15">
                      <a:moveTo>
                        <a:pt x="0" y="15"/>
                      </a:moveTo>
                      <a:cubicBezTo>
                        <a:pt x="1" y="14"/>
                        <a:pt x="2" y="12"/>
                        <a:pt x="5" y="10"/>
                      </a:cubicBezTo>
                      <a:cubicBezTo>
                        <a:pt x="8" y="7"/>
                        <a:pt x="10" y="4"/>
                        <a:pt x="9" y="0"/>
                      </a:cubicBezTo>
                      <a:cubicBezTo>
                        <a:pt x="14" y="3"/>
                        <a:pt x="14" y="11"/>
                        <a:pt x="12" y="15"/>
                      </a:cubicBezTo>
                      <a:cubicBezTo>
                        <a:pt x="7" y="15"/>
                        <a:pt x="7" y="15"/>
                        <a:pt x="7" y="15"/>
                      </a:cubicBezTo>
                      <a:cubicBezTo>
                        <a:pt x="9" y="12"/>
                        <a:pt x="11" y="10"/>
                        <a:pt x="10" y="9"/>
                      </a:cubicBezTo>
                      <a:cubicBezTo>
                        <a:pt x="10" y="10"/>
                        <a:pt x="9" y="12"/>
                        <a:pt x="7" y="14"/>
                      </a:cubicBezTo>
                      <a:cubicBezTo>
                        <a:pt x="6" y="14"/>
                        <a:pt x="6" y="15"/>
                        <a:pt x="6" y="15"/>
                      </a:cubicBezTo>
                    </a:path>
                  </a:pathLst>
                </a:custGeom>
                <a:solidFill>
                  <a:srgbClr val="E524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242" name="Freeform 78"/>
                <p:cNvSpPr>
                  <a:spLocks/>
                </p:cNvSpPr>
                <p:nvPr/>
              </p:nvSpPr>
              <p:spPr bwMode="auto">
                <a:xfrm>
                  <a:off x="3306763" y="5875338"/>
                  <a:ext cx="44450" cy="47625"/>
                </a:xfrm>
                <a:custGeom>
                  <a:avLst/>
                  <a:gdLst>
                    <a:gd name="T0" fmla="*/ 0 w 14"/>
                    <a:gd name="T1" fmla="*/ 15 h 15"/>
                    <a:gd name="T2" fmla="*/ 5 w 14"/>
                    <a:gd name="T3" fmla="*/ 10 h 15"/>
                    <a:gd name="T4" fmla="*/ 9 w 14"/>
                    <a:gd name="T5" fmla="*/ 0 h 15"/>
                    <a:gd name="T6" fmla="*/ 12 w 14"/>
                    <a:gd name="T7" fmla="*/ 15 h 15"/>
                    <a:gd name="T8" fmla="*/ 7 w 14"/>
                    <a:gd name="T9" fmla="*/ 15 h 15"/>
                    <a:gd name="T10" fmla="*/ 10 w 14"/>
                    <a:gd name="T11" fmla="*/ 9 h 15"/>
                    <a:gd name="T12" fmla="*/ 7 w 14"/>
                    <a:gd name="T13" fmla="*/ 14 h 15"/>
                    <a:gd name="T14" fmla="*/ 6 w 14"/>
                    <a:gd name="T15" fmla="*/ 15 h 15"/>
                    <a:gd name="T16" fmla="*/ 0 w 14"/>
                    <a:gd name="T17" fmla="*/ 15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4" h="15">
                      <a:moveTo>
                        <a:pt x="0" y="15"/>
                      </a:moveTo>
                      <a:cubicBezTo>
                        <a:pt x="1" y="14"/>
                        <a:pt x="2" y="12"/>
                        <a:pt x="5" y="10"/>
                      </a:cubicBezTo>
                      <a:cubicBezTo>
                        <a:pt x="8" y="7"/>
                        <a:pt x="10" y="4"/>
                        <a:pt x="9" y="0"/>
                      </a:cubicBezTo>
                      <a:cubicBezTo>
                        <a:pt x="14" y="3"/>
                        <a:pt x="14" y="11"/>
                        <a:pt x="12" y="15"/>
                      </a:cubicBezTo>
                      <a:cubicBezTo>
                        <a:pt x="7" y="15"/>
                        <a:pt x="7" y="15"/>
                        <a:pt x="7" y="15"/>
                      </a:cubicBezTo>
                      <a:cubicBezTo>
                        <a:pt x="9" y="12"/>
                        <a:pt x="11" y="10"/>
                        <a:pt x="10" y="9"/>
                      </a:cubicBezTo>
                      <a:cubicBezTo>
                        <a:pt x="10" y="10"/>
                        <a:pt x="9" y="12"/>
                        <a:pt x="7" y="14"/>
                      </a:cubicBezTo>
                      <a:cubicBezTo>
                        <a:pt x="6" y="14"/>
                        <a:pt x="6" y="15"/>
                        <a:pt x="6" y="15"/>
                      </a:cubicBezTo>
                      <a:lnTo>
                        <a:pt x="0" y="15"/>
                      </a:lnTo>
                      <a:close/>
                    </a:path>
                  </a:pathLst>
                </a:custGeom>
                <a:noFill/>
                <a:ln w="0" cap="flat">
                  <a:solidFill>
                    <a:srgbClr val="E52429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243" name="Freeform 79"/>
                <p:cNvSpPr>
                  <a:spLocks/>
                </p:cNvSpPr>
                <p:nvPr/>
              </p:nvSpPr>
              <p:spPr bwMode="auto">
                <a:xfrm>
                  <a:off x="3171825" y="5926138"/>
                  <a:ext cx="265113" cy="103188"/>
                </a:xfrm>
                <a:custGeom>
                  <a:avLst/>
                  <a:gdLst>
                    <a:gd name="T0" fmla="*/ 27 w 84"/>
                    <a:gd name="T1" fmla="*/ 0 h 32"/>
                    <a:gd name="T2" fmla="*/ 57 w 84"/>
                    <a:gd name="T3" fmla="*/ 0 h 32"/>
                    <a:gd name="T4" fmla="*/ 57 w 84"/>
                    <a:gd name="T5" fmla="*/ 4 h 32"/>
                    <a:gd name="T6" fmla="*/ 59 w 84"/>
                    <a:gd name="T7" fmla="*/ 7 h 32"/>
                    <a:gd name="T8" fmla="*/ 49 w 84"/>
                    <a:gd name="T9" fmla="*/ 22 h 32"/>
                    <a:gd name="T10" fmla="*/ 49 w 84"/>
                    <a:gd name="T11" fmla="*/ 23 h 32"/>
                    <a:gd name="T12" fmla="*/ 48 w 84"/>
                    <a:gd name="T13" fmla="*/ 24 h 32"/>
                    <a:gd name="T14" fmla="*/ 47 w 84"/>
                    <a:gd name="T15" fmla="*/ 25 h 32"/>
                    <a:gd name="T16" fmla="*/ 47 w 84"/>
                    <a:gd name="T17" fmla="*/ 27 h 32"/>
                    <a:gd name="T18" fmla="*/ 64 w 84"/>
                    <a:gd name="T19" fmla="*/ 24 h 32"/>
                    <a:gd name="T20" fmla="*/ 76 w 84"/>
                    <a:gd name="T21" fmla="*/ 26 h 32"/>
                    <a:gd name="T22" fmla="*/ 84 w 84"/>
                    <a:gd name="T23" fmla="*/ 27 h 32"/>
                    <a:gd name="T24" fmla="*/ 76 w 84"/>
                    <a:gd name="T25" fmla="*/ 26 h 32"/>
                    <a:gd name="T26" fmla="*/ 58 w 84"/>
                    <a:gd name="T27" fmla="*/ 26 h 32"/>
                    <a:gd name="T28" fmla="*/ 44 w 84"/>
                    <a:gd name="T29" fmla="*/ 32 h 32"/>
                    <a:gd name="T30" fmla="*/ 44 w 84"/>
                    <a:gd name="T31" fmla="*/ 24 h 32"/>
                    <a:gd name="T32" fmla="*/ 40 w 84"/>
                    <a:gd name="T33" fmla="*/ 24 h 32"/>
                    <a:gd name="T34" fmla="*/ 40 w 84"/>
                    <a:gd name="T35" fmla="*/ 32 h 32"/>
                    <a:gd name="T36" fmla="*/ 30 w 84"/>
                    <a:gd name="T37" fmla="*/ 27 h 32"/>
                    <a:gd name="T38" fmla="*/ 21 w 84"/>
                    <a:gd name="T39" fmla="*/ 26 h 32"/>
                    <a:gd name="T40" fmla="*/ 13 w 84"/>
                    <a:gd name="T41" fmla="*/ 26 h 32"/>
                    <a:gd name="T42" fmla="*/ 0 w 84"/>
                    <a:gd name="T43" fmla="*/ 27 h 32"/>
                    <a:gd name="T44" fmla="*/ 12 w 84"/>
                    <a:gd name="T45" fmla="*/ 25 h 32"/>
                    <a:gd name="T46" fmla="*/ 26 w 84"/>
                    <a:gd name="T47" fmla="*/ 24 h 32"/>
                    <a:gd name="T48" fmla="*/ 38 w 84"/>
                    <a:gd name="T49" fmla="*/ 27 h 32"/>
                    <a:gd name="T50" fmla="*/ 38 w 84"/>
                    <a:gd name="T51" fmla="*/ 25 h 32"/>
                    <a:gd name="T52" fmla="*/ 37 w 84"/>
                    <a:gd name="T53" fmla="*/ 24 h 32"/>
                    <a:gd name="T54" fmla="*/ 35 w 84"/>
                    <a:gd name="T55" fmla="*/ 23 h 32"/>
                    <a:gd name="T56" fmla="*/ 35 w 84"/>
                    <a:gd name="T57" fmla="*/ 22 h 32"/>
                    <a:gd name="T58" fmla="*/ 25 w 84"/>
                    <a:gd name="T59" fmla="*/ 7 h 32"/>
                    <a:gd name="T60" fmla="*/ 27 w 84"/>
                    <a:gd name="T61" fmla="*/ 4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84" h="32">
                      <a:moveTo>
                        <a:pt x="27" y="0"/>
                      </a:moveTo>
                      <a:cubicBezTo>
                        <a:pt x="57" y="0"/>
                        <a:pt x="57" y="0"/>
                        <a:pt x="57" y="0"/>
                      </a:cubicBezTo>
                      <a:cubicBezTo>
                        <a:pt x="57" y="4"/>
                        <a:pt x="57" y="4"/>
                        <a:pt x="57" y="4"/>
                      </a:cubicBezTo>
                      <a:cubicBezTo>
                        <a:pt x="59" y="7"/>
                        <a:pt x="59" y="7"/>
                        <a:pt x="59" y="7"/>
                      </a:cubicBezTo>
                      <a:cubicBezTo>
                        <a:pt x="59" y="14"/>
                        <a:pt x="56" y="19"/>
                        <a:pt x="49" y="22"/>
                      </a:cubicBezTo>
                      <a:cubicBezTo>
                        <a:pt x="49" y="23"/>
                        <a:pt x="49" y="23"/>
                        <a:pt x="49" y="23"/>
                      </a:cubicBezTo>
                      <a:cubicBezTo>
                        <a:pt x="48" y="23"/>
                        <a:pt x="48" y="23"/>
                        <a:pt x="48" y="24"/>
                      </a:cubicBezTo>
                      <a:cubicBezTo>
                        <a:pt x="47" y="24"/>
                        <a:pt x="47" y="25"/>
                        <a:pt x="47" y="25"/>
                      </a:cubicBezTo>
                      <a:cubicBezTo>
                        <a:pt x="47" y="27"/>
                        <a:pt x="47" y="27"/>
                        <a:pt x="47" y="27"/>
                      </a:cubicBezTo>
                      <a:cubicBezTo>
                        <a:pt x="52" y="24"/>
                        <a:pt x="58" y="23"/>
                        <a:pt x="64" y="24"/>
                      </a:cubicBezTo>
                      <a:cubicBezTo>
                        <a:pt x="68" y="24"/>
                        <a:pt x="72" y="25"/>
                        <a:pt x="76" y="26"/>
                      </a:cubicBezTo>
                      <a:cubicBezTo>
                        <a:pt x="84" y="27"/>
                        <a:pt x="84" y="27"/>
                        <a:pt x="84" y="27"/>
                      </a:cubicBezTo>
                      <a:cubicBezTo>
                        <a:pt x="82" y="27"/>
                        <a:pt x="79" y="27"/>
                        <a:pt x="76" y="26"/>
                      </a:cubicBezTo>
                      <a:cubicBezTo>
                        <a:pt x="67" y="25"/>
                        <a:pt x="60" y="25"/>
                        <a:pt x="58" y="26"/>
                      </a:cubicBezTo>
                      <a:cubicBezTo>
                        <a:pt x="53" y="27"/>
                        <a:pt x="48" y="29"/>
                        <a:pt x="44" y="32"/>
                      </a:cubicBezTo>
                      <a:cubicBezTo>
                        <a:pt x="44" y="24"/>
                        <a:pt x="44" y="24"/>
                        <a:pt x="44" y="24"/>
                      </a:cubicBezTo>
                      <a:cubicBezTo>
                        <a:pt x="40" y="24"/>
                        <a:pt x="40" y="24"/>
                        <a:pt x="40" y="24"/>
                      </a:cubicBezTo>
                      <a:cubicBezTo>
                        <a:pt x="40" y="32"/>
                        <a:pt x="40" y="32"/>
                        <a:pt x="40" y="32"/>
                      </a:cubicBezTo>
                      <a:cubicBezTo>
                        <a:pt x="37" y="29"/>
                        <a:pt x="33" y="28"/>
                        <a:pt x="30" y="27"/>
                      </a:cubicBezTo>
                      <a:cubicBezTo>
                        <a:pt x="27" y="26"/>
                        <a:pt x="24" y="25"/>
                        <a:pt x="21" y="26"/>
                      </a:cubicBezTo>
                      <a:cubicBezTo>
                        <a:pt x="18" y="26"/>
                        <a:pt x="16" y="26"/>
                        <a:pt x="13" y="26"/>
                      </a:cubicBezTo>
                      <a:cubicBezTo>
                        <a:pt x="0" y="27"/>
                        <a:pt x="0" y="27"/>
                        <a:pt x="0" y="27"/>
                      </a:cubicBezTo>
                      <a:cubicBezTo>
                        <a:pt x="3" y="27"/>
                        <a:pt x="7" y="26"/>
                        <a:pt x="12" y="25"/>
                      </a:cubicBezTo>
                      <a:cubicBezTo>
                        <a:pt x="16" y="24"/>
                        <a:pt x="21" y="24"/>
                        <a:pt x="26" y="24"/>
                      </a:cubicBezTo>
                      <a:cubicBezTo>
                        <a:pt x="29" y="24"/>
                        <a:pt x="33" y="25"/>
                        <a:pt x="38" y="27"/>
                      </a:cubicBezTo>
                      <a:cubicBezTo>
                        <a:pt x="38" y="25"/>
                        <a:pt x="38" y="25"/>
                        <a:pt x="38" y="25"/>
                      </a:cubicBezTo>
                      <a:cubicBezTo>
                        <a:pt x="37" y="25"/>
                        <a:pt x="37" y="25"/>
                        <a:pt x="37" y="24"/>
                      </a:cubicBezTo>
                      <a:cubicBezTo>
                        <a:pt x="36" y="23"/>
                        <a:pt x="36" y="23"/>
                        <a:pt x="35" y="23"/>
                      </a:cubicBezTo>
                      <a:cubicBezTo>
                        <a:pt x="35" y="22"/>
                        <a:pt x="35" y="22"/>
                        <a:pt x="35" y="22"/>
                      </a:cubicBezTo>
                      <a:cubicBezTo>
                        <a:pt x="29" y="19"/>
                        <a:pt x="25" y="14"/>
                        <a:pt x="25" y="7"/>
                      </a:cubicBezTo>
                      <a:cubicBezTo>
                        <a:pt x="27" y="4"/>
                        <a:pt x="27" y="4"/>
                        <a:pt x="27" y="4"/>
                      </a:cubicBezTo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244" name="Rectangle 80"/>
                <p:cNvSpPr>
                  <a:spLocks noChangeArrowheads="1"/>
                </p:cNvSpPr>
                <p:nvPr/>
              </p:nvSpPr>
              <p:spPr bwMode="auto">
                <a:xfrm>
                  <a:off x="3267075" y="5935663"/>
                  <a:ext cx="74613" cy="6350"/>
                </a:xfrm>
                <a:prstGeom prst="rect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245" name="Rectangle 81"/>
                <p:cNvSpPr>
                  <a:spLocks noChangeArrowheads="1"/>
                </p:cNvSpPr>
                <p:nvPr/>
              </p:nvSpPr>
              <p:spPr bwMode="auto">
                <a:xfrm>
                  <a:off x="3267075" y="5935663"/>
                  <a:ext cx="74613" cy="6350"/>
                </a:xfrm>
                <a:prstGeom prst="rect">
                  <a:avLst/>
                </a:prstGeom>
                <a:noFill/>
                <a:ln w="0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246" name="Freeform 82"/>
                <p:cNvSpPr>
                  <a:spLocks/>
                </p:cNvSpPr>
                <p:nvPr/>
              </p:nvSpPr>
              <p:spPr bwMode="auto">
                <a:xfrm>
                  <a:off x="3257550" y="5945188"/>
                  <a:ext cx="93663" cy="6350"/>
                </a:xfrm>
                <a:custGeom>
                  <a:avLst/>
                  <a:gdLst>
                    <a:gd name="T0" fmla="*/ 4 w 59"/>
                    <a:gd name="T1" fmla="*/ 0 h 4"/>
                    <a:gd name="T2" fmla="*/ 0 w 59"/>
                    <a:gd name="T3" fmla="*/ 4 h 4"/>
                    <a:gd name="T4" fmla="*/ 59 w 59"/>
                    <a:gd name="T5" fmla="*/ 4 h 4"/>
                    <a:gd name="T6" fmla="*/ 55 w 59"/>
                    <a:gd name="T7" fmla="*/ 0 h 4"/>
                    <a:gd name="T8" fmla="*/ 4 w 59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9" h="4">
                      <a:moveTo>
                        <a:pt x="4" y="0"/>
                      </a:moveTo>
                      <a:lnTo>
                        <a:pt x="0" y="4"/>
                      </a:lnTo>
                      <a:lnTo>
                        <a:pt x="59" y="4"/>
                      </a:lnTo>
                      <a:lnTo>
                        <a:pt x="55" y="0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247" name="Freeform 83"/>
                <p:cNvSpPr>
                  <a:spLocks/>
                </p:cNvSpPr>
                <p:nvPr/>
              </p:nvSpPr>
              <p:spPr bwMode="auto">
                <a:xfrm>
                  <a:off x="3257550" y="5945188"/>
                  <a:ext cx="93663" cy="6350"/>
                </a:xfrm>
                <a:custGeom>
                  <a:avLst/>
                  <a:gdLst>
                    <a:gd name="T0" fmla="*/ 4 w 59"/>
                    <a:gd name="T1" fmla="*/ 0 h 4"/>
                    <a:gd name="T2" fmla="*/ 0 w 59"/>
                    <a:gd name="T3" fmla="*/ 4 h 4"/>
                    <a:gd name="T4" fmla="*/ 59 w 59"/>
                    <a:gd name="T5" fmla="*/ 4 h 4"/>
                    <a:gd name="T6" fmla="*/ 55 w 59"/>
                    <a:gd name="T7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59" h="4">
                      <a:moveTo>
                        <a:pt x="4" y="0"/>
                      </a:moveTo>
                      <a:lnTo>
                        <a:pt x="0" y="4"/>
                      </a:lnTo>
                      <a:lnTo>
                        <a:pt x="59" y="4"/>
                      </a:lnTo>
                      <a:lnTo>
                        <a:pt x="55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4368" name="Freeform 84"/>
                <p:cNvSpPr>
                  <a:spLocks/>
                </p:cNvSpPr>
                <p:nvPr/>
              </p:nvSpPr>
              <p:spPr bwMode="auto">
                <a:xfrm>
                  <a:off x="3257550" y="5945188"/>
                  <a:ext cx="93663" cy="6350"/>
                </a:xfrm>
                <a:custGeom>
                  <a:avLst/>
                  <a:gdLst>
                    <a:gd name="T0" fmla="*/ 0 w 59"/>
                    <a:gd name="T1" fmla="*/ 4 h 4"/>
                    <a:gd name="T2" fmla="*/ 4 w 59"/>
                    <a:gd name="T3" fmla="*/ 0 h 4"/>
                    <a:gd name="T4" fmla="*/ 55 w 59"/>
                    <a:gd name="T5" fmla="*/ 0 h 4"/>
                    <a:gd name="T6" fmla="*/ 59 w 59"/>
                    <a:gd name="T7" fmla="*/ 4 h 4"/>
                    <a:gd name="T8" fmla="*/ 0 w 59"/>
                    <a:gd name="T9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9" h="4">
                      <a:moveTo>
                        <a:pt x="0" y="4"/>
                      </a:moveTo>
                      <a:lnTo>
                        <a:pt x="4" y="0"/>
                      </a:lnTo>
                      <a:lnTo>
                        <a:pt x="55" y="0"/>
                      </a:lnTo>
                      <a:lnTo>
                        <a:pt x="59" y="4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noFill/>
                <a:ln w="0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4369" name="Freeform 85"/>
                <p:cNvSpPr>
                  <a:spLocks/>
                </p:cNvSpPr>
                <p:nvPr/>
              </p:nvSpPr>
              <p:spPr bwMode="auto">
                <a:xfrm>
                  <a:off x="3257550" y="5951538"/>
                  <a:ext cx="93663" cy="38100"/>
                </a:xfrm>
                <a:custGeom>
                  <a:avLst/>
                  <a:gdLst>
                    <a:gd name="T0" fmla="*/ 0 w 30"/>
                    <a:gd name="T1" fmla="*/ 0 h 12"/>
                    <a:gd name="T2" fmla="*/ 30 w 30"/>
                    <a:gd name="T3" fmla="*/ 0 h 12"/>
                    <a:gd name="T4" fmla="*/ 20 w 30"/>
                    <a:gd name="T5" fmla="*/ 12 h 12"/>
                    <a:gd name="T6" fmla="*/ 11 w 30"/>
                    <a:gd name="T7" fmla="*/ 12 h 12"/>
                    <a:gd name="T8" fmla="*/ 0 w 30"/>
                    <a:gd name="T9" fmla="*/ 0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12">
                      <a:moveTo>
                        <a:pt x="0" y="0"/>
                      </a:moveTo>
                      <a:cubicBezTo>
                        <a:pt x="30" y="0"/>
                        <a:pt x="30" y="0"/>
                        <a:pt x="30" y="0"/>
                      </a:cubicBezTo>
                      <a:cubicBezTo>
                        <a:pt x="30" y="5"/>
                        <a:pt x="26" y="10"/>
                        <a:pt x="20" y="12"/>
                      </a:cubicBezTo>
                      <a:cubicBezTo>
                        <a:pt x="11" y="12"/>
                        <a:pt x="11" y="12"/>
                        <a:pt x="11" y="12"/>
                      </a:cubicBezTo>
                      <a:cubicBezTo>
                        <a:pt x="5" y="10"/>
                        <a:pt x="1" y="6"/>
                        <a:pt x="0" y="0"/>
                      </a:cubicBezTo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4370" name="Freeform 86"/>
                <p:cNvSpPr>
                  <a:spLocks/>
                </p:cNvSpPr>
                <p:nvPr/>
              </p:nvSpPr>
              <p:spPr bwMode="auto">
                <a:xfrm>
                  <a:off x="3290888" y="5992813"/>
                  <a:ext cx="28575" cy="6350"/>
                </a:xfrm>
                <a:custGeom>
                  <a:avLst/>
                  <a:gdLst>
                    <a:gd name="T0" fmla="*/ 0 w 18"/>
                    <a:gd name="T1" fmla="*/ 0 h 4"/>
                    <a:gd name="T2" fmla="*/ 18 w 18"/>
                    <a:gd name="T3" fmla="*/ 0 h 4"/>
                    <a:gd name="T4" fmla="*/ 18 w 18"/>
                    <a:gd name="T5" fmla="*/ 0 h 4"/>
                    <a:gd name="T6" fmla="*/ 16 w 18"/>
                    <a:gd name="T7" fmla="*/ 2 h 4"/>
                    <a:gd name="T8" fmla="*/ 14 w 18"/>
                    <a:gd name="T9" fmla="*/ 4 h 4"/>
                    <a:gd name="T10" fmla="*/ 2 w 18"/>
                    <a:gd name="T11" fmla="*/ 4 h 4"/>
                    <a:gd name="T12" fmla="*/ 0 w 18"/>
                    <a:gd name="T13" fmla="*/ 2 h 4"/>
                    <a:gd name="T14" fmla="*/ 0 w 18"/>
                    <a:gd name="T15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8" h="4">
                      <a:moveTo>
                        <a:pt x="0" y="0"/>
                      </a:moveTo>
                      <a:lnTo>
                        <a:pt x="18" y="0"/>
                      </a:lnTo>
                      <a:lnTo>
                        <a:pt x="18" y="0"/>
                      </a:lnTo>
                      <a:lnTo>
                        <a:pt x="16" y="2"/>
                      </a:lnTo>
                      <a:lnTo>
                        <a:pt x="14" y="4"/>
                      </a:lnTo>
                      <a:lnTo>
                        <a:pt x="2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4371" name="Freeform 87"/>
                <p:cNvSpPr>
                  <a:spLocks/>
                </p:cNvSpPr>
                <p:nvPr/>
              </p:nvSpPr>
              <p:spPr bwMode="auto">
                <a:xfrm>
                  <a:off x="3290888" y="5992813"/>
                  <a:ext cx="28575" cy="6350"/>
                </a:xfrm>
                <a:custGeom>
                  <a:avLst/>
                  <a:gdLst>
                    <a:gd name="T0" fmla="*/ 0 w 18"/>
                    <a:gd name="T1" fmla="*/ 0 h 4"/>
                    <a:gd name="T2" fmla="*/ 18 w 18"/>
                    <a:gd name="T3" fmla="*/ 0 h 4"/>
                    <a:gd name="T4" fmla="*/ 18 w 18"/>
                    <a:gd name="T5" fmla="*/ 0 h 4"/>
                    <a:gd name="T6" fmla="*/ 16 w 18"/>
                    <a:gd name="T7" fmla="*/ 2 h 4"/>
                    <a:gd name="T8" fmla="*/ 14 w 18"/>
                    <a:gd name="T9" fmla="*/ 4 h 4"/>
                    <a:gd name="T10" fmla="*/ 2 w 18"/>
                    <a:gd name="T11" fmla="*/ 4 h 4"/>
                    <a:gd name="T12" fmla="*/ 0 w 18"/>
                    <a:gd name="T13" fmla="*/ 2 h 4"/>
                    <a:gd name="T14" fmla="*/ 0 w 18"/>
                    <a:gd name="T15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8" h="4">
                      <a:moveTo>
                        <a:pt x="0" y="0"/>
                      </a:moveTo>
                      <a:lnTo>
                        <a:pt x="18" y="0"/>
                      </a:lnTo>
                      <a:lnTo>
                        <a:pt x="18" y="0"/>
                      </a:lnTo>
                      <a:lnTo>
                        <a:pt x="16" y="2"/>
                      </a:lnTo>
                      <a:lnTo>
                        <a:pt x="14" y="4"/>
                      </a:lnTo>
                      <a:lnTo>
                        <a:pt x="2" y="4"/>
                      </a:lnTo>
                      <a:lnTo>
                        <a:pt x="0" y="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4372" name="Freeform 88"/>
                <p:cNvSpPr>
                  <a:spLocks/>
                </p:cNvSpPr>
                <p:nvPr/>
              </p:nvSpPr>
              <p:spPr bwMode="auto">
                <a:xfrm>
                  <a:off x="3101975" y="6011863"/>
                  <a:ext cx="201613" cy="239713"/>
                </a:xfrm>
                <a:custGeom>
                  <a:avLst/>
                  <a:gdLst>
                    <a:gd name="T0" fmla="*/ 16 w 64"/>
                    <a:gd name="T1" fmla="*/ 0 h 75"/>
                    <a:gd name="T2" fmla="*/ 13 w 64"/>
                    <a:gd name="T3" fmla="*/ 3 h 75"/>
                    <a:gd name="T4" fmla="*/ 10 w 64"/>
                    <a:gd name="T5" fmla="*/ 40 h 75"/>
                    <a:gd name="T6" fmla="*/ 61 w 64"/>
                    <a:gd name="T7" fmla="*/ 42 h 75"/>
                    <a:gd name="T8" fmla="*/ 61 w 64"/>
                    <a:gd name="T9" fmla="*/ 45 h 75"/>
                    <a:gd name="T10" fmla="*/ 8 w 64"/>
                    <a:gd name="T11" fmla="*/ 42 h 75"/>
                    <a:gd name="T12" fmla="*/ 11 w 64"/>
                    <a:gd name="T13" fmla="*/ 5 h 75"/>
                    <a:gd name="T14" fmla="*/ 8 w 64"/>
                    <a:gd name="T15" fmla="*/ 8 h 75"/>
                    <a:gd name="T16" fmla="*/ 5 w 64"/>
                    <a:gd name="T17" fmla="*/ 44 h 75"/>
                    <a:gd name="T18" fmla="*/ 61 w 64"/>
                    <a:gd name="T19" fmla="*/ 47 h 75"/>
                    <a:gd name="T20" fmla="*/ 61 w 64"/>
                    <a:gd name="T21" fmla="*/ 50 h 75"/>
                    <a:gd name="T22" fmla="*/ 3 w 64"/>
                    <a:gd name="T23" fmla="*/ 46 h 75"/>
                    <a:gd name="T24" fmla="*/ 6 w 64"/>
                    <a:gd name="T25" fmla="*/ 10 h 75"/>
                    <a:gd name="T26" fmla="*/ 3 w 64"/>
                    <a:gd name="T27" fmla="*/ 13 h 75"/>
                    <a:gd name="T28" fmla="*/ 0 w 64"/>
                    <a:gd name="T29" fmla="*/ 48 h 75"/>
                    <a:gd name="T30" fmla="*/ 61 w 64"/>
                    <a:gd name="T31" fmla="*/ 53 h 75"/>
                    <a:gd name="T32" fmla="*/ 64 w 64"/>
                    <a:gd name="T33" fmla="*/ 75 h 75"/>
                    <a:gd name="T34" fmla="*/ 64 w 64"/>
                    <a:gd name="T35" fmla="*/ 72 h 75"/>
                    <a:gd name="T36" fmla="*/ 63 w 64"/>
                    <a:gd name="T37" fmla="*/ 40 h 75"/>
                    <a:gd name="T38" fmla="*/ 13 w 64"/>
                    <a:gd name="T39" fmla="*/ 37 h 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64" h="75">
                      <a:moveTo>
                        <a:pt x="16" y="0"/>
                      </a:moveTo>
                      <a:cubicBezTo>
                        <a:pt x="13" y="3"/>
                        <a:pt x="13" y="3"/>
                        <a:pt x="13" y="3"/>
                      </a:cubicBezTo>
                      <a:cubicBezTo>
                        <a:pt x="10" y="40"/>
                        <a:pt x="10" y="40"/>
                        <a:pt x="10" y="40"/>
                      </a:cubicBezTo>
                      <a:cubicBezTo>
                        <a:pt x="25" y="42"/>
                        <a:pt x="47" y="31"/>
                        <a:pt x="61" y="42"/>
                      </a:cubicBezTo>
                      <a:cubicBezTo>
                        <a:pt x="61" y="45"/>
                        <a:pt x="61" y="45"/>
                        <a:pt x="61" y="45"/>
                      </a:cubicBezTo>
                      <a:cubicBezTo>
                        <a:pt x="47" y="33"/>
                        <a:pt x="28" y="45"/>
                        <a:pt x="8" y="42"/>
                      </a:cubicBezTo>
                      <a:cubicBezTo>
                        <a:pt x="11" y="5"/>
                        <a:pt x="11" y="5"/>
                        <a:pt x="11" y="5"/>
                      </a:cubicBezTo>
                      <a:cubicBezTo>
                        <a:pt x="8" y="8"/>
                        <a:pt x="8" y="8"/>
                        <a:pt x="8" y="8"/>
                      </a:cubicBezTo>
                      <a:cubicBezTo>
                        <a:pt x="5" y="44"/>
                        <a:pt x="5" y="44"/>
                        <a:pt x="5" y="44"/>
                      </a:cubicBezTo>
                      <a:cubicBezTo>
                        <a:pt x="31" y="47"/>
                        <a:pt x="47" y="35"/>
                        <a:pt x="61" y="47"/>
                      </a:cubicBezTo>
                      <a:cubicBezTo>
                        <a:pt x="61" y="50"/>
                        <a:pt x="61" y="50"/>
                        <a:pt x="61" y="50"/>
                      </a:cubicBezTo>
                      <a:cubicBezTo>
                        <a:pt x="45" y="36"/>
                        <a:pt x="33" y="51"/>
                        <a:pt x="3" y="46"/>
                      </a:cubicBezTo>
                      <a:cubicBezTo>
                        <a:pt x="6" y="10"/>
                        <a:pt x="6" y="10"/>
                        <a:pt x="6" y="10"/>
                      </a:cubicBezTo>
                      <a:cubicBezTo>
                        <a:pt x="3" y="13"/>
                        <a:pt x="3" y="13"/>
                        <a:pt x="3" y="13"/>
                      </a:cubicBezTo>
                      <a:cubicBezTo>
                        <a:pt x="0" y="48"/>
                        <a:pt x="0" y="48"/>
                        <a:pt x="0" y="48"/>
                      </a:cubicBezTo>
                      <a:cubicBezTo>
                        <a:pt x="38" y="53"/>
                        <a:pt x="45" y="38"/>
                        <a:pt x="61" y="53"/>
                      </a:cubicBezTo>
                      <a:cubicBezTo>
                        <a:pt x="62" y="59"/>
                        <a:pt x="60" y="75"/>
                        <a:pt x="64" y="75"/>
                      </a:cubicBezTo>
                      <a:cubicBezTo>
                        <a:pt x="64" y="72"/>
                        <a:pt x="64" y="72"/>
                        <a:pt x="64" y="72"/>
                      </a:cubicBezTo>
                      <a:cubicBezTo>
                        <a:pt x="63" y="72"/>
                        <a:pt x="63" y="51"/>
                        <a:pt x="63" y="40"/>
                      </a:cubicBezTo>
                      <a:cubicBezTo>
                        <a:pt x="42" y="29"/>
                        <a:pt x="30" y="39"/>
                        <a:pt x="13" y="37"/>
                      </a:cubicBezTo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4373" name="Freeform 89"/>
                <p:cNvSpPr>
                  <a:spLocks/>
                </p:cNvSpPr>
                <p:nvPr/>
              </p:nvSpPr>
              <p:spPr bwMode="auto">
                <a:xfrm>
                  <a:off x="3303588" y="6011863"/>
                  <a:ext cx="203200" cy="239713"/>
                </a:xfrm>
                <a:custGeom>
                  <a:avLst/>
                  <a:gdLst>
                    <a:gd name="T0" fmla="*/ 49 w 64"/>
                    <a:gd name="T1" fmla="*/ 0 h 75"/>
                    <a:gd name="T2" fmla="*/ 51 w 64"/>
                    <a:gd name="T3" fmla="*/ 3 h 75"/>
                    <a:gd name="T4" fmla="*/ 54 w 64"/>
                    <a:gd name="T5" fmla="*/ 40 h 75"/>
                    <a:gd name="T6" fmla="*/ 4 w 64"/>
                    <a:gd name="T7" fmla="*/ 42 h 75"/>
                    <a:gd name="T8" fmla="*/ 4 w 64"/>
                    <a:gd name="T9" fmla="*/ 45 h 75"/>
                    <a:gd name="T10" fmla="*/ 57 w 64"/>
                    <a:gd name="T11" fmla="*/ 42 h 75"/>
                    <a:gd name="T12" fmla="*/ 54 w 64"/>
                    <a:gd name="T13" fmla="*/ 5 h 75"/>
                    <a:gd name="T14" fmla="*/ 56 w 64"/>
                    <a:gd name="T15" fmla="*/ 8 h 75"/>
                    <a:gd name="T16" fmla="*/ 59 w 64"/>
                    <a:gd name="T17" fmla="*/ 44 h 75"/>
                    <a:gd name="T18" fmla="*/ 4 w 64"/>
                    <a:gd name="T19" fmla="*/ 47 h 75"/>
                    <a:gd name="T20" fmla="*/ 4 w 64"/>
                    <a:gd name="T21" fmla="*/ 50 h 75"/>
                    <a:gd name="T22" fmla="*/ 62 w 64"/>
                    <a:gd name="T23" fmla="*/ 46 h 75"/>
                    <a:gd name="T24" fmla="*/ 59 w 64"/>
                    <a:gd name="T25" fmla="*/ 10 h 75"/>
                    <a:gd name="T26" fmla="*/ 61 w 64"/>
                    <a:gd name="T27" fmla="*/ 13 h 75"/>
                    <a:gd name="T28" fmla="*/ 64 w 64"/>
                    <a:gd name="T29" fmla="*/ 48 h 75"/>
                    <a:gd name="T30" fmla="*/ 4 w 64"/>
                    <a:gd name="T31" fmla="*/ 53 h 75"/>
                    <a:gd name="T32" fmla="*/ 0 w 64"/>
                    <a:gd name="T33" fmla="*/ 75 h 75"/>
                    <a:gd name="T34" fmla="*/ 0 w 64"/>
                    <a:gd name="T35" fmla="*/ 72 h 75"/>
                    <a:gd name="T36" fmla="*/ 1 w 64"/>
                    <a:gd name="T37" fmla="*/ 40 h 75"/>
                    <a:gd name="T38" fmla="*/ 51 w 64"/>
                    <a:gd name="T39" fmla="*/ 37 h 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64" h="75">
                      <a:moveTo>
                        <a:pt x="49" y="0"/>
                      </a:moveTo>
                      <a:cubicBezTo>
                        <a:pt x="51" y="3"/>
                        <a:pt x="51" y="3"/>
                        <a:pt x="51" y="3"/>
                      </a:cubicBezTo>
                      <a:cubicBezTo>
                        <a:pt x="54" y="40"/>
                        <a:pt x="54" y="40"/>
                        <a:pt x="54" y="40"/>
                      </a:cubicBezTo>
                      <a:cubicBezTo>
                        <a:pt x="39" y="42"/>
                        <a:pt x="17" y="31"/>
                        <a:pt x="4" y="42"/>
                      </a:cubicBezTo>
                      <a:cubicBezTo>
                        <a:pt x="4" y="45"/>
                        <a:pt x="4" y="45"/>
                        <a:pt x="4" y="45"/>
                      </a:cubicBezTo>
                      <a:cubicBezTo>
                        <a:pt x="18" y="33"/>
                        <a:pt x="37" y="45"/>
                        <a:pt x="57" y="42"/>
                      </a:cubicBezTo>
                      <a:cubicBezTo>
                        <a:pt x="54" y="5"/>
                        <a:pt x="54" y="5"/>
                        <a:pt x="54" y="5"/>
                      </a:cubicBezTo>
                      <a:cubicBezTo>
                        <a:pt x="56" y="8"/>
                        <a:pt x="56" y="8"/>
                        <a:pt x="56" y="8"/>
                      </a:cubicBezTo>
                      <a:cubicBezTo>
                        <a:pt x="59" y="44"/>
                        <a:pt x="59" y="44"/>
                        <a:pt x="59" y="44"/>
                      </a:cubicBezTo>
                      <a:cubicBezTo>
                        <a:pt x="33" y="47"/>
                        <a:pt x="18" y="35"/>
                        <a:pt x="4" y="47"/>
                      </a:cubicBezTo>
                      <a:cubicBezTo>
                        <a:pt x="4" y="50"/>
                        <a:pt x="4" y="50"/>
                        <a:pt x="4" y="50"/>
                      </a:cubicBezTo>
                      <a:cubicBezTo>
                        <a:pt x="19" y="36"/>
                        <a:pt x="31" y="51"/>
                        <a:pt x="62" y="46"/>
                      </a:cubicBezTo>
                      <a:cubicBezTo>
                        <a:pt x="59" y="10"/>
                        <a:pt x="59" y="10"/>
                        <a:pt x="59" y="10"/>
                      </a:cubicBezTo>
                      <a:cubicBezTo>
                        <a:pt x="61" y="13"/>
                        <a:pt x="61" y="13"/>
                        <a:pt x="61" y="13"/>
                      </a:cubicBezTo>
                      <a:cubicBezTo>
                        <a:pt x="64" y="48"/>
                        <a:pt x="64" y="48"/>
                        <a:pt x="64" y="48"/>
                      </a:cubicBezTo>
                      <a:cubicBezTo>
                        <a:pt x="27" y="53"/>
                        <a:pt x="20" y="38"/>
                        <a:pt x="4" y="53"/>
                      </a:cubicBezTo>
                      <a:cubicBezTo>
                        <a:pt x="2" y="59"/>
                        <a:pt x="5" y="75"/>
                        <a:pt x="0" y="75"/>
                      </a:cubicBezTo>
                      <a:cubicBezTo>
                        <a:pt x="0" y="72"/>
                        <a:pt x="0" y="72"/>
                        <a:pt x="0" y="72"/>
                      </a:cubicBezTo>
                      <a:cubicBezTo>
                        <a:pt x="1" y="72"/>
                        <a:pt x="1" y="51"/>
                        <a:pt x="1" y="40"/>
                      </a:cubicBezTo>
                      <a:cubicBezTo>
                        <a:pt x="23" y="29"/>
                        <a:pt x="34" y="39"/>
                        <a:pt x="51" y="37"/>
                      </a:cubicBezTo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4374" name="Line 90"/>
                <p:cNvSpPr>
                  <a:spLocks noChangeShapeType="1"/>
                </p:cNvSpPr>
                <p:nvPr/>
              </p:nvSpPr>
              <p:spPr bwMode="auto">
                <a:xfrm>
                  <a:off x="3297238" y="6018213"/>
                  <a:ext cx="0" cy="128588"/>
                </a:xfrm>
                <a:prstGeom prst="line">
                  <a:avLst/>
                </a:prstGeom>
                <a:noFill/>
                <a:ln w="6350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4375" name="Line 91"/>
                <p:cNvSpPr>
                  <a:spLocks noChangeShapeType="1"/>
                </p:cNvSpPr>
                <p:nvPr/>
              </p:nvSpPr>
              <p:spPr bwMode="auto">
                <a:xfrm flipH="1">
                  <a:off x="3309938" y="6015038"/>
                  <a:ext cx="3175" cy="128588"/>
                </a:xfrm>
                <a:prstGeom prst="line">
                  <a:avLst/>
                </a:prstGeom>
                <a:noFill/>
                <a:ln w="6350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grpSp>
            <p:nvGrpSpPr>
              <p:cNvPr id="14389" name="Grup 14388"/>
              <p:cNvGrpSpPr/>
              <p:nvPr/>
            </p:nvGrpSpPr>
            <p:grpSpPr>
              <a:xfrm>
                <a:off x="11023985" y="5726113"/>
                <a:ext cx="363538" cy="579438"/>
                <a:chOff x="3824288" y="5726113"/>
                <a:chExt cx="363538" cy="579438"/>
              </a:xfrm>
            </p:grpSpPr>
            <p:sp>
              <p:nvSpPr>
                <p:cNvPr id="14376" name="Rectangle 92"/>
                <p:cNvSpPr>
                  <a:spLocks noChangeArrowheads="1"/>
                </p:cNvSpPr>
                <p:nvPr/>
              </p:nvSpPr>
              <p:spPr bwMode="auto">
                <a:xfrm>
                  <a:off x="3827463" y="5729288"/>
                  <a:ext cx="360363" cy="573088"/>
                </a:xfrm>
                <a:prstGeom prst="rect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4377" name="Freeform 93"/>
                <p:cNvSpPr>
                  <a:spLocks noEditPoints="1"/>
                </p:cNvSpPr>
                <p:nvPr/>
              </p:nvSpPr>
              <p:spPr bwMode="auto">
                <a:xfrm>
                  <a:off x="4060825" y="6175375"/>
                  <a:ext cx="57150" cy="63500"/>
                </a:xfrm>
                <a:custGeom>
                  <a:avLst/>
                  <a:gdLst>
                    <a:gd name="T0" fmla="*/ 7 w 18"/>
                    <a:gd name="T1" fmla="*/ 13 h 20"/>
                    <a:gd name="T2" fmla="*/ 8 w 18"/>
                    <a:gd name="T3" fmla="*/ 9 h 20"/>
                    <a:gd name="T4" fmla="*/ 9 w 18"/>
                    <a:gd name="T5" fmla="*/ 7 h 20"/>
                    <a:gd name="T6" fmla="*/ 10 w 18"/>
                    <a:gd name="T7" fmla="*/ 9 h 20"/>
                    <a:gd name="T8" fmla="*/ 11 w 18"/>
                    <a:gd name="T9" fmla="*/ 13 h 20"/>
                    <a:gd name="T10" fmla="*/ 17 w 18"/>
                    <a:gd name="T11" fmla="*/ 16 h 20"/>
                    <a:gd name="T12" fmla="*/ 14 w 18"/>
                    <a:gd name="T13" fmla="*/ 9 h 20"/>
                    <a:gd name="T14" fmla="*/ 11 w 18"/>
                    <a:gd name="T15" fmla="*/ 0 h 20"/>
                    <a:gd name="T16" fmla="*/ 8 w 18"/>
                    <a:gd name="T17" fmla="*/ 0 h 20"/>
                    <a:gd name="T18" fmla="*/ 7 w 18"/>
                    <a:gd name="T19" fmla="*/ 0 h 20"/>
                    <a:gd name="T20" fmla="*/ 4 w 18"/>
                    <a:gd name="T21" fmla="*/ 9 h 20"/>
                    <a:gd name="T22" fmla="*/ 0 w 18"/>
                    <a:gd name="T23" fmla="*/ 18 h 20"/>
                    <a:gd name="T24" fmla="*/ 0 w 18"/>
                    <a:gd name="T25" fmla="*/ 19 h 20"/>
                    <a:gd name="T26" fmla="*/ 0 w 18"/>
                    <a:gd name="T27" fmla="*/ 19 h 20"/>
                    <a:gd name="T28" fmla="*/ 5 w 18"/>
                    <a:gd name="T29" fmla="*/ 19 h 20"/>
                    <a:gd name="T30" fmla="*/ 6 w 18"/>
                    <a:gd name="T31" fmla="*/ 17 h 20"/>
                    <a:gd name="T32" fmla="*/ 12 w 18"/>
                    <a:gd name="T33" fmla="*/ 17 h 20"/>
                    <a:gd name="T34" fmla="*/ 13 w 18"/>
                    <a:gd name="T35" fmla="*/ 19 h 20"/>
                    <a:gd name="T36" fmla="*/ 13 w 18"/>
                    <a:gd name="T37" fmla="*/ 20 h 20"/>
                    <a:gd name="T38" fmla="*/ 18 w 18"/>
                    <a:gd name="T39" fmla="*/ 20 h 20"/>
                    <a:gd name="T40" fmla="*/ 18 w 18"/>
                    <a:gd name="T41" fmla="*/ 19 h 20"/>
                    <a:gd name="T42" fmla="*/ 17 w 18"/>
                    <a:gd name="T43" fmla="*/ 16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18" h="20">
                      <a:moveTo>
                        <a:pt x="7" y="13"/>
                      </a:moveTo>
                      <a:cubicBezTo>
                        <a:pt x="8" y="9"/>
                        <a:pt x="8" y="9"/>
                        <a:pt x="8" y="9"/>
                      </a:cubicBez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10" y="9"/>
                        <a:pt x="10" y="9"/>
                        <a:pt x="10" y="9"/>
                      </a:cubicBezTo>
                      <a:cubicBezTo>
                        <a:pt x="11" y="13"/>
                        <a:pt x="11" y="13"/>
                        <a:pt x="11" y="13"/>
                      </a:cubicBezTo>
                      <a:moveTo>
                        <a:pt x="17" y="16"/>
                      </a:moveTo>
                      <a:cubicBezTo>
                        <a:pt x="14" y="9"/>
                        <a:pt x="14" y="9"/>
                        <a:pt x="14" y="9"/>
                      </a:cubicBezTo>
                      <a:cubicBezTo>
                        <a:pt x="11" y="0"/>
                        <a:pt x="11" y="0"/>
                        <a:pt x="11" y="0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0" y="18"/>
                        <a:pt x="0" y="18"/>
                        <a:pt x="0" y="18"/>
                      </a:cubicBezTo>
                      <a:cubicBezTo>
                        <a:pt x="0" y="19"/>
                        <a:pt x="0" y="19"/>
                        <a:pt x="0" y="19"/>
                      </a:cubicBezTo>
                      <a:cubicBezTo>
                        <a:pt x="0" y="19"/>
                        <a:pt x="0" y="19"/>
                        <a:pt x="0" y="19"/>
                      </a:cubicBezTo>
                      <a:cubicBezTo>
                        <a:pt x="5" y="19"/>
                        <a:pt x="5" y="19"/>
                        <a:pt x="5" y="19"/>
                      </a:cubicBezTo>
                      <a:cubicBezTo>
                        <a:pt x="6" y="17"/>
                        <a:pt x="6" y="17"/>
                        <a:pt x="6" y="17"/>
                      </a:cubicBezTo>
                      <a:cubicBezTo>
                        <a:pt x="12" y="17"/>
                        <a:pt x="12" y="17"/>
                        <a:pt x="12" y="17"/>
                      </a:cubicBezTo>
                      <a:cubicBezTo>
                        <a:pt x="13" y="19"/>
                        <a:pt x="13" y="19"/>
                        <a:pt x="13" y="19"/>
                      </a:cubicBezTo>
                      <a:cubicBezTo>
                        <a:pt x="13" y="20"/>
                        <a:pt x="13" y="20"/>
                        <a:pt x="13" y="20"/>
                      </a:cubicBezTo>
                      <a:cubicBezTo>
                        <a:pt x="18" y="20"/>
                        <a:pt x="18" y="20"/>
                        <a:pt x="18" y="20"/>
                      </a:cubicBezTo>
                      <a:cubicBezTo>
                        <a:pt x="18" y="19"/>
                        <a:pt x="18" y="19"/>
                        <a:pt x="18" y="19"/>
                      </a:cubicBezTo>
                      <a:lnTo>
                        <a:pt x="17" y="16"/>
                      </a:lnTo>
                      <a:close/>
                    </a:path>
                  </a:pathLst>
                </a:custGeom>
                <a:solidFill>
                  <a:srgbClr val="00502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4378" name="Freeform 94"/>
                <p:cNvSpPr>
                  <a:spLocks/>
                </p:cNvSpPr>
                <p:nvPr/>
              </p:nvSpPr>
              <p:spPr bwMode="auto">
                <a:xfrm>
                  <a:off x="4029075" y="6175375"/>
                  <a:ext cx="31750" cy="60325"/>
                </a:xfrm>
                <a:custGeom>
                  <a:avLst/>
                  <a:gdLst>
                    <a:gd name="T0" fmla="*/ 10 w 20"/>
                    <a:gd name="T1" fmla="*/ 30 h 38"/>
                    <a:gd name="T2" fmla="*/ 10 w 20"/>
                    <a:gd name="T3" fmla="*/ 0 h 38"/>
                    <a:gd name="T4" fmla="*/ 0 w 20"/>
                    <a:gd name="T5" fmla="*/ 0 h 38"/>
                    <a:gd name="T6" fmla="*/ 0 w 20"/>
                    <a:gd name="T7" fmla="*/ 38 h 38"/>
                    <a:gd name="T8" fmla="*/ 0 w 20"/>
                    <a:gd name="T9" fmla="*/ 38 h 38"/>
                    <a:gd name="T10" fmla="*/ 18 w 20"/>
                    <a:gd name="T11" fmla="*/ 38 h 38"/>
                    <a:gd name="T12" fmla="*/ 18 w 20"/>
                    <a:gd name="T13" fmla="*/ 38 h 38"/>
                    <a:gd name="T14" fmla="*/ 20 w 20"/>
                    <a:gd name="T15" fmla="*/ 32 h 38"/>
                    <a:gd name="T16" fmla="*/ 20 w 20"/>
                    <a:gd name="T17" fmla="*/ 30 h 38"/>
                    <a:gd name="T18" fmla="*/ 10 w 20"/>
                    <a:gd name="T19" fmla="*/ 30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0" h="38">
                      <a:moveTo>
                        <a:pt x="10" y="30"/>
                      </a:moveTo>
                      <a:lnTo>
                        <a:pt x="10" y="0"/>
                      </a:lnTo>
                      <a:lnTo>
                        <a:pt x="0" y="0"/>
                      </a:lnTo>
                      <a:lnTo>
                        <a:pt x="0" y="38"/>
                      </a:lnTo>
                      <a:lnTo>
                        <a:pt x="0" y="38"/>
                      </a:lnTo>
                      <a:lnTo>
                        <a:pt x="18" y="38"/>
                      </a:lnTo>
                      <a:lnTo>
                        <a:pt x="18" y="38"/>
                      </a:lnTo>
                      <a:lnTo>
                        <a:pt x="20" y="32"/>
                      </a:lnTo>
                      <a:lnTo>
                        <a:pt x="20" y="30"/>
                      </a:lnTo>
                      <a:lnTo>
                        <a:pt x="10" y="30"/>
                      </a:lnTo>
                      <a:close/>
                    </a:path>
                  </a:pathLst>
                </a:custGeom>
                <a:solidFill>
                  <a:srgbClr val="00502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4379" name="Freeform 95"/>
                <p:cNvSpPr>
                  <a:spLocks/>
                </p:cNvSpPr>
                <p:nvPr/>
              </p:nvSpPr>
              <p:spPr bwMode="auto">
                <a:xfrm>
                  <a:off x="4029075" y="6175375"/>
                  <a:ext cx="31750" cy="60325"/>
                </a:xfrm>
                <a:custGeom>
                  <a:avLst/>
                  <a:gdLst>
                    <a:gd name="T0" fmla="*/ 10 w 20"/>
                    <a:gd name="T1" fmla="*/ 30 h 38"/>
                    <a:gd name="T2" fmla="*/ 10 w 20"/>
                    <a:gd name="T3" fmla="*/ 0 h 38"/>
                    <a:gd name="T4" fmla="*/ 0 w 20"/>
                    <a:gd name="T5" fmla="*/ 0 h 38"/>
                    <a:gd name="T6" fmla="*/ 0 w 20"/>
                    <a:gd name="T7" fmla="*/ 38 h 38"/>
                    <a:gd name="T8" fmla="*/ 0 w 20"/>
                    <a:gd name="T9" fmla="*/ 38 h 38"/>
                    <a:gd name="T10" fmla="*/ 18 w 20"/>
                    <a:gd name="T11" fmla="*/ 38 h 38"/>
                    <a:gd name="T12" fmla="*/ 18 w 20"/>
                    <a:gd name="T13" fmla="*/ 38 h 38"/>
                    <a:gd name="T14" fmla="*/ 20 w 20"/>
                    <a:gd name="T15" fmla="*/ 32 h 38"/>
                    <a:gd name="T16" fmla="*/ 20 w 20"/>
                    <a:gd name="T17" fmla="*/ 30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0" h="38">
                      <a:moveTo>
                        <a:pt x="10" y="30"/>
                      </a:moveTo>
                      <a:lnTo>
                        <a:pt x="10" y="0"/>
                      </a:lnTo>
                      <a:lnTo>
                        <a:pt x="0" y="0"/>
                      </a:lnTo>
                      <a:lnTo>
                        <a:pt x="0" y="38"/>
                      </a:lnTo>
                      <a:lnTo>
                        <a:pt x="0" y="38"/>
                      </a:lnTo>
                      <a:lnTo>
                        <a:pt x="18" y="38"/>
                      </a:lnTo>
                      <a:lnTo>
                        <a:pt x="18" y="38"/>
                      </a:lnTo>
                      <a:lnTo>
                        <a:pt x="20" y="32"/>
                      </a:lnTo>
                      <a:lnTo>
                        <a:pt x="20" y="3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4380" name="Freeform 96"/>
                <p:cNvSpPr>
                  <a:spLocks/>
                </p:cNvSpPr>
                <p:nvPr/>
              </p:nvSpPr>
              <p:spPr bwMode="auto">
                <a:xfrm>
                  <a:off x="3959225" y="6175375"/>
                  <a:ext cx="47625" cy="63500"/>
                </a:xfrm>
                <a:custGeom>
                  <a:avLst/>
                  <a:gdLst>
                    <a:gd name="T0" fmla="*/ 13 w 15"/>
                    <a:gd name="T1" fmla="*/ 9 h 20"/>
                    <a:gd name="T2" fmla="*/ 13 w 15"/>
                    <a:gd name="T3" fmla="*/ 9 h 20"/>
                    <a:gd name="T4" fmla="*/ 9 w 15"/>
                    <a:gd name="T5" fmla="*/ 8 h 20"/>
                    <a:gd name="T6" fmla="*/ 7 w 15"/>
                    <a:gd name="T7" fmla="*/ 7 h 20"/>
                    <a:gd name="T8" fmla="*/ 5 w 15"/>
                    <a:gd name="T9" fmla="*/ 6 h 20"/>
                    <a:gd name="T10" fmla="*/ 6 w 15"/>
                    <a:gd name="T11" fmla="*/ 4 h 20"/>
                    <a:gd name="T12" fmla="*/ 7 w 15"/>
                    <a:gd name="T13" fmla="*/ 4 h 20"/>
                    <a:gd name="T14" fmla="*/ 11 w 15"/>
                    <a:gd name="T15" fmla="*/ 5 h 20"/>
                    <a:gd name="T16" fmla="*/ 11 w 15"/>
                    <a:gd name="T17" fmla="*/ 5 h 20"/>
                    <a:gd name="T18" fmla="*/ 12 w 15"/>
                    <a:gd name="T19" fmla="*/ 4 h 20"/>
                    <a:gd name="T20" fmla="*/ 14 w 15"/>
                    <a:gd name="T21" fmla="*/ 2 h 20"/>
                    <a:gd name="T22" fmla="*/ 8 w 15"/>
                    <a:gd name="T23" fmla="*/ 0 h 20"/>
                    <a:gd name="T24" fmla="*/ 3 w 15"/>
                    <a:gd name="T25" fmla="*/ 1 h 20"/>
                    <a:gd name="T26" fmla="*/ 0 w 15"/>
                    <a:gd name="T27" fmla="*/ 6 h 20"/>
                    <a:gd name="T28" fmla="*/ 1 w 15"/>
                    <a:gd name="T29" fmla="*/ 9 h 20"/>
                    <a:gd name="T30" fmla="*/ 7 w 15"/>
                    <a:gd name="T31" fmla="*/ 9 h 20"/>
                    <a:gd name="T32" fmla="*/ 1 w 15"/>
                    <a:gd name="T33" fmla="*/ 9 h 20"/>
                    <a:gd name="T34" fmla="*/ 6 w 15"/>
                    <a:gd name="T35" fmla="*/ 12 h 20"/>
                    <a:gd name="T36" fmla="*/ 8 w 15"/>
                    <a:gd name="T37" fmla="*/ 12 h 20"/>
                    <a:gd name="T38" fmla="*/ 10 w 15"/>
                    <a:gd name="T39" fmla="*/ 14 h 20"/>
                    <a:gd name="T40" fmla="*/ 7 w 15"/>
                    <a:gd name="T41" fmla="*/ 15 h 20"/>
                    <a:gd name="T42" fmla="*/ 3 w 15"/>
                    <a:gd name="T43" fmla="*/ 14 h 20"/>
                    <a:gd name="T44" fmla="*/ 1 w 15"/>
                    <a:gd name="T45" fmla="*/ 16 h 20"/>
                    <a:gd name="T46" fmla="*/ 0 w 15"/>
                    <a:gd name="T47" fmla="*/ 16 h 20"/>
                    <a:gd name="T48" fmla="*/ 0 w 15"/>
                    <a:gd name="T49" fmla="*/ 17 h 20"/>
                    <a:gd name="T50" fmla="*/ 0 w 15"/>
                    <a:gd name="T51" fmla="*/ 18 h 20"/>
                    <a:gd name="T52" fmla="*/ 2 w 15"/>
                    <a:gd name="T53" fmla="*/ 19 h 20"/>
                    <a:gd name="T54" fmla="*/ 7 w 15"/>
                    <a:gd name="T55" fmla="*/ 20 h 20"/>
                    <a:gd name="T56" fmla="*/ 11 w 15"/>
                    <a:gd name="T57" fmla="*/ 19 h 20"/>
                    <a:gd name="T58" fmla="*/ 12 w 15"/>
                    <a:gd name="T59" fmla="*/ 18 h 20"/>
                    <a:gd name="T60" fmla="*/ 14 w 15"/>
                    <a:gd name="T61" fmla="*/ 16 h 20"/>
                    <a:gd name="T62" fmla="*/ 15 w 15"/>
                    <a:gd name="T63" fmla="*/ 14 h 20"/>
                    <a:gd name="T64" fmla="*/ 13 w 15"/>
                    <a:gd name="T65" fmla="*/ 9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15" h="20">
                      <a:moveTo>
                        <a:pt x="13" y="9"/>
                      </a:moveTo>
                      <a:cubicBezTo>
                        <a:pt x="13" y="9"/>
                        <a:pt x="13" y="9"/>
                        <a:pt x="13" y="9"/>
                      </a:cubicBezTo>
                      <a:cubicBezTo>
                        <a:pt x="12" y="8"/>
                        <a:pt x="11" y="8"/>
                        <a:pt x="9" y="8"/>
                      </a:cubicBezTo>
                      <a:cubicBezTo>
                        <a:pt x="7" y="7"/>
                        <a:pt x="7" y="7"/>
                        <a:pt x="7" y="7"/>
                      </a:cubicBezTo>
                      <a:cubicBezTo>
                        <a:pt x="6" y="7"/>
                        <a:pt x="5" y="7"/>
                        <a:pt x="5" y="6"/>
                      </a:cubicBezTo>
                      <a:cubicBezTo>
                        <a:pt x="5" y="5"/>
                        <a:pt x="5" y="5"/>
                        <a:pt x="6" y="4"/>
                      </a:cubicBezTo>
                      <a:cubicBezTo>
                        <a:pt x="6" y="4"/>
                        <a:pt x="7" y="4"/>
                        <a:pt x="7" y="4"/>
                      </a:cubicBezTo>
                      <a:cubicBezTo>
                        <a:pt x="9" y="4"/>
                        <a:pt x="10" y="4"/>
                        <a:pt x="11" y="5"/>
                      </a:cubicBezTo>
                      <a:cubicBezTo>
                        <a:pt x="11" y="5"/>
                        <a:pt x="11" y="5"/>
                        <a:pt x="11" y="5"/>
                      </a:cubicBezTo>
                      <a:cubicBezTo>
                        <a:pt x="12" y="4"/>
                        <a:pt x="12" y="4"/>
                        <a:pt x="12" y="4"/>
                      </a:cubicBezTo>
                      <a:cubicBezTo>
                        <a:pt x="14" y="2"/>
                        <a:pt x="14" y="2"/>
                        <a:pt x="14" y="2"/>
                      </a:cubicBezTo>
                      <a:cubicBezTo>
                        <a:pt x="13" y="0"/>
                        <a:pt x="10" y="0"/>
                        <a:pt x="8" y="0"/>
                      </a:cubicBezTo>
                      <a:cubicBezTo>
                        <a:pt x="6" y="0"/>
                        <a:pt x="4" y="0"/>
                        <a:pt x="3" y="1"/>
                      </a:cubicBezTo>
                      <a:cubicBezTo>
                        <a:pt x="1" y="2"/>
                        <a:pt x="0" y="4"/>
                        <a:pt x="0" y="6"/>
                      </a:cubicBezTo>
                      <a:cubicBezTo>
                        <a:pt x="0" y="7"/>
                        <a:pt x="1" y="8"/>
                        <a:pt x="1" y="9"/>
                      </a:cubicBezTo>
                      <a:cubicBezTo>
                        <a:pt x="7" y="9"/>
                        <a:pt x="7" y="9"/>
                        <a:pt x="7" y="9"/>
                      </a:cubicBezTo>
                      <a:cubicBezTo>
                        <a:pt x="1" y="9"/>
                        <a:pt x="1" y="9"/>
                        <a:pt x="1" y="9"/>
                      </a:cubicBezTo>
                      <a:cubicBezTo>
                        <a:pt x="2" y="10"/>
                        <a:pt x="3" y="11"/>
                        <a:pt x="6" y="12"/>
                      </a:cubicBezTo>
                      <a:cubicBezTo>
                        <a:pt x="8" y="12"/>
                        <a:pt x="8" y="12"/>
                        <a:pt x="8" y="12"/>
                      </a:cubicBezTo>
                      <a:cubicBezTo>
                        <a:pt x="9" y="12"/>
                        <a:pt x="10" y="13"/>
                        <a:pt x="10" y="14"/>
                      </a:cubicBezTo>
                      <a:cubicBezTo>
                        <a:pt x="10" y="15"/>
                        <a:pt x="9" y="15"/>
                        <a:pt x="7" y="15"/>
                      </a:cubicBezTo>
                      <a:cubicBezTo>
                        <a:pt x="5" y="15"/>
                        <a:pt x="3" y="15"/>
                        <a:pt x="3" y="14"/>
                      </a:cubicBezTo>
                      <a:cubicBezTo>
                        <a:pt x="1" y="16"/>
                        <a:pt x="1" y="16"/>
                        <a:pt x="1" y="16"/>
                      </a:cubicBezTo>
                      <a:cubicBezTo>
                        <a:pt x="0" y="16"/>
                        <a:pt x="0" y="16"/>
                        <a:pt x="0" y="16"/>
                      </a:cubicBezTo>
                      <a:cubicBezTo>
                        <a:pt x="0" y="17"/>
                        <a:pt x="0" y="17"/>
                        <a:pt x="0" y="17"/>
                      </a:cubicBezTo>
                      <a:cubicBezTo>
                        <a:pt x="0" y="18"/>
                        <a:pt x="0" y="18"/>
                        <a:pt x="0" y="18"/>
                      </a:cubicBezTo>
                      <a:cubicBezTo>
                        <a:pt x="1" y="18"/>
                        <a:pt x="2" y="19"/>
                        <a:pt x="2" y="19"/>
                      </a:cubicBezTo>
                      <a:cubicBezTo>
                        <a:pt x="4" y="20"/>
                        <a:pt x="5" y="20"/>
                        <a:pt x="7" y="20"/>
                      </a:cubicBezTo>
                      <a:cubicBezTo>
                        <a:pt x="8" y="20"/>
                        <a:pt x="10" y="20"/>
                        <a:pt x="11" y="19"/>
                      </a:cubicBezTo>
                      <a:cubicBezTo>
                        <a:pt x="11" y="19"/>
                        <a:pt x="12" y="19"/>
                        <a:pt x="12" y="18"/>
                      </a:cubicBezTo>
                      <a:cubicBezTo>
                        <a:pt x="13" y="18"/>
                        <a:pt x="14" y="17"/>
                        <a:pt x="14" y="16"/>
                      </a:cubicBezTo>
                      <a:cubicBezTo>
                        <a:pt x="14" y="15"/>
                        <a:pt x="15" y="14"/>
                        <a:pt x="15" y="14"/>
                      </a:cubicBezTo>
                      <a:cubicBezTo>
                        <a:pt x="15" y="12"/>
                        <a:pt x="14" y="10"/>
                        <a:pt x="13" y="9"/>
                      </a:cubicBezTo>
                    </a:path>
                  </a:pathLst>
                </a:custGeom>
                <a:solidFill>
                  <a:srgbClr val="00502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4381" name="Freeform 97"/>
                <p:cNvSpPr>
                  <a:spLocks/>
                </p:cNvSpPr>
                <p:nvPr/>
              </p:nvSpPr>
              <p:spPr bwMode="auto">
                <a:xfrm>
                  <a:off x="3914775" y="6175375"/>
                  <a:ext cx="41275" cy="63500"/>
                </a:xfrm>
                <a:custGeom>
                  <a:avLst/>
                  <a:gdLst>
                    <a:gd name="T0" fmla="*/ 0 w 13"/>
                    <a:gd name="T1" fmla="*/ 9 h 20"/>
                    <a:gd name="T2" fmla="*/ 0 w 13"/>
                    <a:gd name="T3" fmla="*/ 19 h 20"/>
                    <a:gd name="T4" fmla="*/ 0 w 13"/>
                    <a:gd name="T5" fmla="*/ 19 h 20"/>
                    <a:gd name="T6" fmla="*/ 6 w 13"/>
                    <a:gd name="T7" fmla="*/ 19 h 20"/>
                    <a:gd name="T8" fmla="*/ 0 w 13"/>
                    <a:gd name="T9" fmla="*/ 19 h 20"/>
                    <a:gd name="T10" fmla="*/ 1 w 13"/>
                    <a:gd name="T11" fmla="*/ 20 h 20"/>
                    <a:gd name="T12" fmla="*/ 12 w 13"/>
                    <a:gd name="T13" fmla="*/ 20 h 20"/>
                    <a:gd name="T14" fmla="*/ 13 w 13"/>
                    <a:gd name="T15" fmla="*/ 19 h 20"/>
                    <a:gd name="T16" fmla="*/ 13 w 13"/>
                    <a:gd name="T17" fmla="*/ 19 h 20"/>
                    <a:gd name="T18" fmla="*/ 13 w 13"/>
                    <a:gd name="T19" fmla="*/ 15 h 20"/>
                    <a:gd name="T20" fmla="*/ 5 w 13"/>
                    <a:gd name="T21" fmla="*/ 15 h 20"/>
                    <a:gd name="T22" fmla="*/ 5 w 13"/>
                    <a:gd name="T23" fmla="*/ 12 h 20"/>
                    <a:gd name="T24" fmla="*/ 11 w 13"/>
                    <a:gd name="T25" fmla="*/ 12 h 20"/>
                    <a:gd name="T26" fmla="*/ 12 w 13"/>
                    <a:gd name="T27" fmla="*/ 11 h 20"/>
                    <a:gd name="T28" fmla="*/ 12 w 13"/>
                    <a:gd name="T29" fmla="*/ 7 h 20"/>
                    <a:gd name="T30" fmla="*/ 5 w 13"/>
                    <a:gd name="T31" fmla="*/ 7 h 20"/>
                    <a:gd name="T32" fmla="*/ 5 w 13"/>
                    <a:gd name="T33" fmla="*/ 4 h 20"/>
                    <a:gd name="T34" fmla="*/ 12 w 13"/>
                    <a:gd name="T35" fmla="*/ 4 h 20"/>
                    <a:gd name="T36" fmla="*/ 13 w 13"/>
                    <a:gd name="T37" fmla="*/ 3 h 20"/>
                    <a:gd name="T38" fmla="*/ 13 w 13"/>
                    <a:gd name="T39" fmla="*/ 0 h 20"/>
                    <a:gd name="T40" fmla="*/ 0 w 13"/>
                    <a:gd name="T41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13" h="20">
                      <a:moveTo>
                        <a:pt x="0" y="9"/>
                      </a:moveTo>
                      <a:cubicBezTo>
                        <a:pt x="0" y="19"/>
                        <a:pt x="0" y="19"/>
                        <a:pt x="0" y="19"/>
                      </a:cubicBezTo>
                      <a:cubicBezTo>
                        <a:pt x="0" y="19"/>
                        <a:pt x="0" y="19"/>
                        <a:pt x="0" y="19"/>
                      </a:cubicBezTo>
                      <a:cubicBezTo>
                        <a:pt x="6" y="19"/>
                        <a:pt x="6" y="19"/>
                        <a:pt x="6" y="19"/>
                      </a:cubicBezTo>
                      <a:cubicBezTo>
                        <a:pt x="0" y="19"/>
                        <a:pt x="0" y="19"/>
                        <a:pt x="0" y="19"/>
                      </a:cubicBezTo>
                      <a:cubicBezTo>
                        <a:pt x="1" y="20"/>
                        <a:pt x="1" y="20"/>
                        <a:pt x="1" y="20"/>
                      </a:cubicBezTo>
                      <a:cubicBezTo>
                        <a:pt x="12" y="20"/>
                        <a:pt x="12" y="20"/>
                        <a:pt x="12" y="20"/>
                      </a:cubicBezTo>
                      <a:cubicBezTo>
                        <a:pt x="13" y="19"/>
                        <a:pt x="13" y="19"/>
                        <a:pt x="13" y="19"/>
                      </a:cubicBezTo>
                      <a:cubicBezTo>
                        <a:pt x="13" y="19"/>
                        <a:pt x="13" y="19"/>
                        <a:pt x="13" y="19"/>
                      </a:cubicBezTo>
                      <a:cubicBezTo>
                        <a:pt x="13" y="15"/>
                        <a:pt x="13" y="15"/>
                        <a:pt x="13" y="15"/>
                      </a:cubicBezTo>
                      <a:cubicBezTo>
                        <a:pt x="5" y="15"/>
                        <a:pt x="5" y="15"/>
                        <a:pt x="5" y="15"/>
                      </a:cubicBezTo>
                      <a:cubicBezTo>
                        <a:pt x="5" y="12"/>
                        <a:pt x="5" y="12"/>
                        <a:pt x="5" y="12"/>
                      </a:cubicBezTo>
                      <a:cubicBezTo>
                        <a:pt x="11" y="12"/>
                        <a:pt x="11" y="12"/>
                        <a:pt x="11" y="12"/>
                      </a:cubicBezTo>
                      <a:cubicBezTo>
                        <a:pt x="11" y="12"/>
                        <a:pt x="12" y="11"/>
                        <a:pt x="12" y="11"/>
                      </a:cubicBezTo>
                      <a:cubicBezTo>
                        <a:pt x="12" y="7"/>
                        <a:pt x="12" y="7"/>
                        <a:pt x="12" y="7"/>
                      </a:cubicBezTo>
                      <a:cubicBezTo>
                        <a:pt x="5" y="7"/>
                        <a:pt x="5" y="7"/>
                        <a:pt x="5" y="7"/>
                      </a:cubicBezTo>
                      <a:cubicBezTo>
                        <a:pt x="5" y="4"/>
                        <a:pt x="5" y="4"/>
                        <a:pt x="5" y="4"/>
                      </a:cubicBezTo>
                      <a:cubicBezTo>
                        <a:pt x="12" y="4"/>
                        <a:pt x="12" y="4"/>
                        <a:pt x="12" y="4"/>
                      </a:cubicBezTo>
                      <a:cubicBezTo>
                        <a:pt x="13" y="4"/>
                        <a:pt x="13" y="4"/>
                        <a:pt x="13" y="3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00502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4382" name="Freeform 98"/>
                <p:cNvSpPr>
                  <a:spLocks/>
                </p:cNvSpPr>
                <p:nvPr/>
              </p:nvSpPr>
              <p:spPr bwMode="auto">
                <a:xfrm>
                  <a:off x="3862388" y="6175375"/>
                  <a:ext cx="49213" cy="60325"/>
                </a:xfrm>
                <a:custGeom>
                  <a:avLst/>
                  <a:gdLst>
                    <a:gd name="T0" fmla="*/ 10 w 16"/>
                    <a:gd name="T1" fmla="*/ 0 h 19"/>
                    <a:gd name="T2" fmla="*/ 7 w 16"/>
                    <a:gd name="T3" fmla="*/ 7 h 19"/>
                    <a:gd name="T4" fmla="*/ 4 w 16"/>
                    <a:gd name="T5" fmla="*/ 0 h 19"/>
                    <a:gd name="T6" fmla="*/ 1 w 16"/>
                    <a:gd name="T7" fmla="*/ 0 h 19"/>
                    <a:gd name="T8" fmla="*/ 0 w 16"/>
                    <a:gd name="T9" fmla="*/ 1 h 19"/>
                    <a:gd name="T10" fmla="*/ 0 w 16"/>
                    <a:gd name="T11" fmla="*/ 1 h 19"/>
                    <a:gd name="T12" fmla="*/ 0 w 16"/>
                    <a:gd name="T13" fmla="*/ 1 h 19"/>
                    <a:gd name="T14" fmla="*/ 5 w 16"/>
                    <a:gd name="T15" fmla="*/ 12 h 19"/>
                    <a:gd name="T16" fmla="*/ 5 w 16"/>
                    <a:gd name="T17" fmla="*/ 19 h 19"/>
                    <a:gd name="T18" fmla="*/ 5 w 16"/>
                    <a:gd name="T19" fmla="*/ 19 h 19"/>
                    <a:gd name="T20" fmla="*/ 10 w 16"/>
                    <a:gd name="T21" fmla="*/ 19 h 19"/>
                    <a:gd name="T22" fmla="*/ 10 w 16"/>
                    <a:gd name="T23" fmla="*/ 12 h 19"/>
                    <a:gd name="T24" fmla="*/ 11 w 16"/>
                    <a:gd name="T25" fmla="*/ 9 h 19"/>
                    <a:gd name="T26" fmla="*/ 16 w 16"/>
                    <a:gd name="T27" fmla="*/ 0 h 19"/>
                    <a:gd name="T28" fmla="*/ 11 w 16"/>
                    <a:gd name="T29" fmla="*/ 0 h 19"/>
                    <a:gd name="T30" fmla="*/ 10 w 16"/>
                    <a:gd name="T31" fmla="*/ 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16" h="19">
                      <a:moveTo>
                        <a:pt x="10" y="0"/>
                      </a:moveTo>
                      <a:cubicBezTo>
                        <a:pt x="7" y="7"/>
                        <a:pt x="7" y="7"/>
                        <a:pt x="7" y="7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5" y="12"/>
                        <a:pt x="5" y="12"/>
                        <a:pt x="5" y="12"/>
                      </a:cubicBezTo>
                      <a:cubicBezTo>
                        <a:pt x="5" y="19"/>
                        <a:pt x="5" y="19"/>
                        <a:pt x="5" y="19"/>
                      </a:cubicBezTo>
                      <a:cubicBezTo>
                        <a:pt x="5" y="19"/>
                        <a:pt x="5" y="19"/>
                        <a:pt x="5" y="19"/>
                      </a:cubicBezTo>
                      <a:cubicBezTo>
                        <a:pt x="10" y="19"/>
                        <a:pt x="10" y="19"/>
                        <a:pt x="10" y="19"/>
                      </a:cubicBezTo>
                      <a:cubicBezTo>
                        <a:pt x="10" y="12"/>
                        <a:pt x="10" y="12"/>
                        <a:pt x="10" y="12"/>
                      </a:cubicBezTo>
                      <a:cubicBezTo>
                        <a:pt x="11" y="9"/>
                        <a:pt x="11" y="9"/>
                        <a:pt x="11" y="9"/>
                      </a:cubicBezTo>
                      <a:cubicBezTo>
                        <a:pt x="16" y="0"/>
                        <a:pt x="16" y="0"/>
                        <a:pt x="16" y="0"/>
                      </a:cubicBezTo>
                      <a:cubicBezTo>
                        <a:pt x="11" y="0"/>
                        <a:pt x="11" y="0"/>
                        <a:pt x="11" y="0"/>
                      </a:cubicBezTo>
                      <a:cubicBezTo>
                        <a:pt x="11" y="0"/>
                        <a:pt x="10" y="0"/>
                        <a:pt x="10" y="0"/>
                      </a:cubicBezTo>
                    </a:path>
                  </a:pathLst>
                </a:custGeom>
                <a:solidFill>
                  <a:srgbClr val="00502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4383" name="Freeform 99"/>
                <p:cNvSpPr>
                  <a:spLocks/>
                </p:cNvSpPr>
                <p:nvPr/>
              </p:nvSpPr>
              <p:spPr bwMode="auto">
                <a:xfrm>
                  <a:off x="4010025" y="6191250"/>
                  <a:ext cx="15875" cy="44450"/>
                </a:xfrm>
                <a:custGeom>
                  <a:avLst/>
                  <a:gdLst>
                    <a:gd name="T0" fmla="*/ 0 w 10"/>
                    <a:gd name="T1" fmla="*/ 8 h 28"/>
                    <a:gd name="T2" fmla="*/ 0 w 10"/>
                    <a:gd name="T3" fmla="*/ 28 h 28"/>
                    <a:gd name="T4" fmla="*/ 0 w 10"/>
                    <a:gd name="T5" fmla="*/ 28 h 28"/>
                    <a:gd name="T6" fmla="*/ 10 w 10"/>
                    <a:gd name="T7" fmla="*/ 28 h 28"/>
                    <a:gd name="T8" fmla="*/ 10 w 10"/>
                    <a:gd name="T9" fmla="*/ 0 h 28"/>
                    <a:gd name="T10" fmla="*/ 0 w 10"/>
                    <a:gd name="T11" fmla="*/ 0 h 28"/>
                    <a:gd name="T12" fmla="*/ 0 w 10"/>
                    <a:gd name="T13" fmla="*/ 8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0" h="28">
                      <a:moveTo>
                        <a:pt x="0" y="8"/>
                      </a:moveTo>
                      <a:lnTo>
                        <a:pt x="0" y="28"/>
                      </a:lnTo>
                      <a:lnTo>
                        <a:pt x="0" y="28"/>
                      </a:lnTo>
                      <a:lnTo>
                        <a:pt x="10" y="28"/>
                      </a:lnTo>
                      <a:lnTo>
                        <a:pt x="10" y="0"/>
                      </a:lnTo>
                      <a:lnTo>
                        <a:pt x="0" y="0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rgbClr val="00502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4384" name="Freeform 100"/>
                <p:cNvSpPr>
                  <a:spLocks/>
                </p:cNvSpPr>
                <p:nvPr/>
              </p:nvSpPr>
              <p:spPr bwMode="auto">
                <a:xfrm>
                  <a:off x="4010025" y="6191250"/>
                  <a:ext cx="15875" cy="44450"/>
                </a:xfrm>
                <a:custGeom>
                  <a:avLst/>
                  <a:gdLst>
                    <a:gd name="T0" fmla="*/ 0 w 10"/>
                    <a:gd name="T1" fmla="*/ 8 h 28"/>
                    <a:gd name="T2" fmla="*/ 0 w 10"/>
                    <a:gd name="T3" fmla="*/ 28 h 28"/>
                    <a:gd name="T4" fmla="*/ 0 w 10"/>
                    <a:gd name="T5" fmla="*/ 28 h 28"/>
                    <a:gd name="T6" fmla="*/ 10 w 10"/>
                    <a:gd name="T7" fmla="*/ 28 h 28"/>
                    <a:gd name="T8" fmla="*/ 10 w 10"/>
                    <a:gd name="T9" fmla="*/ 0 h 28"/>
                    <a:gd name="T10" fmla="*/ 0 w 10"/>
                    <a:gd name="T11" fmla="*/ 0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0" h="28">
                      <a:moveTo>
                        <a:pt x="0" y="8"/>
                      </a:moveTo>
                      <a:lnTo>
                        <a:pt x="0" y="28"/>
                      </a:lnTo>
                      <a:lnTo>
                        <a:pt x="0" y="28"/>
                      </a:lnTo>
                      <a:lnTo>
                        <a:pt x="10" y="28"/>
                      </a:lnTo>
                      <a:lnTo>
                        <a:pt x="10" y="0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4385" name="Freeform 101"/>
                <p:cNvSpPr>
                  <a:spLocks/>
                </p:cNvSpPr>
                <p:nvPr/>
              </p:nvSpPr>
              <p:spPr bwMode="auto">
                <a:xfrm>
                  <a:off x="4010025" y="6175375"/>
                  <a:ext cx="15875" cy="12700"/>
                </a:xfrm>
                <a:custGeom>
                  <a:avLst/>
                  <a:gdLst>
                    <a:gd name="T0" fmla="*/ 0 w 5"/>
                    <a:gd name="T1" fmla="*/ 3 h 4"/>
                    <a:gd name="T2" fmla="*/ 1 w 5"/>
                    <a:gd name="T3" fmla="*/ 4 h 4"/>
                    <a:gd name="T4" fmla="*/ 5 w 5"/>
                    <a:gd name="T5" fmla="*/ 4 h 4"/>
                    <a:gd name="T6" fmla="*/ 5 w 5"/>
                    <a:gd name="T7" fmla="*/ 0 h 4"/>
                    <a:gd name="T8" fmla="*/ 0 w 5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4">
                      <a:moveTo>
                        <a:pt x="0" y="3"/>
                      </a:moveTo>
                      <a:cubicBezTo>
                        <a:pt x="0" y="3"/>
                        <a:pt x="0" y="4"/>
                        <a:pt x="1" y="4"/>
                      </a:cubicBezTo>
                      <a:cubicBezTo>
                        <a:pt x="5" y="4"/>
                        <a:pt x="5" y="4"/>
                        <a:pt x="5" y="4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00502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4386" name="Freeform 102"/>
                <p:cNvSpPr>
                  <a:spLocks/>
                </p:cNvSpPr>
                <p:nvPr/>
              </p:nvSpPr>
              <p:spPr bwMode="auto">
                <a:xfrm>
                  <a:off x="4105275" y="6175375"/>
                  <a:ext cx="50800" cy="60325"/>
                </a:xfrm>
                <a:custGeom>
                  <a:avLst/>
                  <a:gdLst>
                    <a:gd name="T0" fmla="*/ 11 w 16"/>
                    <a:gd name="T1" fmla="*/ 0 h 19"/>
                    <a:gd name="T2" fmla="*/ 10 w 16"/>
                    <a:gd name="T3" fmla="*/ 0 h 19"/>
                    <a:gd name="T4" fmla="*/ 7 w 16"/>
                    <a:gd name="T5" fmla="*/ 7 h 19"/>
                    <a:gd name="T6" fmla="*/ 4 w 16"/>
                    <a:gd name="T7" fmla="*/ 0 h 19"/>
                    <a:gd name="T8" fmla="*/ 1 w 16"/>
                    <a:gd name="T9" fmla="*/ 0 h 19"/>
                    <a:gd name="T10" fmla="*/ 0 w 16"/>
                    <a:gd name="T11" fmla="*/ 1 h 19"/>
                    <a:gd name="T12" fmla="*/ 0 w 16"/>
                    <a:gd name="T13" fmla="*/ 1 h 19"/>
                    <a:gd name="T14" fmla="*/ 0 w 16"/>
                    <a:gd name="T15" fmla="*/ 1 h 19"/>
                    <a:gd name="T16" fmla="*/ 4 w 16"/>
                    <a:gd name="T17" fmla="*/ 9 h 19"/>
                    <a:gd name="T18" fmla="*/ 5 w 16"/>
                    <a:gd name="T19" fmla="*/ 12 h 19"/>
                    <a:gd name="T20" fmla="*/ 5 w 16"/>
                    <a:gd name="T21" fmla="*/ 19 h 19"/>
                    <a:gd name="T22" fmla="*/ 5 w 16"/>
                    <a:gd name="T23" fmla="*/ 19 h 19"/>
                    <a:gd name="T24" fmla="*/ 10 w 16"/>
                    <a:gd name="T25" fmla="*/ 19 h 19"/>
                    <a:gd name="T26" fmla="*/ 10 w 16"/>
                    <a:gd name="T27" fmla="*/ 12 h 19"/>
                    <a:gd name="T28" fmla="*/ 11 w 16"/>
                    <a:gd name="T29" fmla="*/ 9 h 19"/>
                    <a:gd name="T30" fmla="*/ 16 w 16"/>
                    <a:gd name="T31" fmla="*/ 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16" h="19">
                      <a:moveTo>
                        <a:pt x="11" y="0"/>
                      </a:moveTo>
                      <a:cubicBezTo>
                        <a:pt x="11" y="0"/>
                        <a:pt x="10" y="0"/>
                        <a:pt x="10" y="0"/>
                      </a:cubicBezTo>
                      <a:cubicBezTo>
                        <a:pt x="7" y="7"/>
                        <a:pt x="7" y="7"/>
                        <a:pt x="7" y="7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5" y="12"/>
                        <a:pt x="5" y="12"/>
                        <a:pt x="5" y="12"/>
                      </a:cubicBezTo>
                      <a:cubicBezTo>
                        <a:pt x="5" y="19"/>
                        <a:pt x="5" y="19"/>
                        <a:pt x="5" y="19"/>
                      </a:cubicBezTo>
                      <a:cubicBezTo>
                        <a:pt x="5" y="19"/>
                        <a:pt x="5" y="19"/>
                        <a:pt x="5" y="19"/>
                      </a:cubicBezTo>
                      <a:cubicBezTo>
                        <a:pt x="10" y="19"/>
                        <a:pt x="10" y="19"/>
                        <a:pt x="10" y="19"/>
                      </a:cubicBezTo>
                      <a:cubicBezTo>
                        <a:pt x="10" y="12"/>
                        <a:pt x="10" y="12"/>
                        <a:pt x="10" y="12"/>
                      </a:cubicBezTo>
                      <a:cubicBezTo>
                        <a:pt x="11" y="9"/>
                        <a:pt x="11" y="9"/>
                        <a:pt x="11" y="9"/>
                      </a:cubicBezTo>
                      <a:cubicBezTo>
                        <a:pt x="16" y="0"/>
                        <a:pt x="16" y="0"/>
                        <a:pt x="16" y="0"/>
                      </a:cubicBezTo>
                    </a:path>
                  </a:pathLst>
                </a:custGeom>
                <a:solidFill>
                  <a:srgbClr val="00502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4387" name="Freeform 103"/>
                <p:cNvSpPr>
                  <a:spLocks/>
                </p:cNvSpPr>
                <p:nvPr/>
              </p:nvSpPr>
              <p:spPr bwMode="auto">
                <a:xfrm>
                  <a:off x="3878263" y="5780088"/>
                  <a:ext cx="252413" cy="277813"/>
                </a:xfrm>
                <a:custGeom>
                  <a:avLst/>
                  <a:gdLst>
                    <a:gd name="T0" fmla="*/ 0 w 80"/>
                    <a:gd name="T1" fmla="*/ 44 h 87"/>
                    <a:gd name="T2" fmla="*/ 44 w 80"/>
                    <a:gd name="T3" fmla="*/ 0 h 87"/>
                    <a:gd name="T4" fmla="*/ 79 w 80"/>
                    <a:gd name="T5" fmla="*/ 19 h 87"/>
                    <a:gd name="T6" fmla="*/ 80 w 80"/>
                    <a:gd name="T7" fmla="*/ 19 h 87"/>
                    <a:gd name="T8" fmla="*/ 79 w 80"/>
                    <a:gd name="T9" fmla="*/ 20 h 87"/>
                    <a:gd name="T10" fmla="*/ 79 w 80"/>
                    <a:gd name="T11" fmla="*/ 19 h 87"/>
                    <a:gd name="T12" fmla="*/ 55 w 80"/>
                    <a:gd name="T13" fmla="*/ 10 h 87"/>
                    <a:gd name="T14" fmla="*/ 21 w 80"/>
                    <a:gd name="T15" fmla="*/ 44 h 87"/>
                    <a:gd name="T16" fmla="*/ 55 w 80"/>
                    <a:gd name="T17" fmla="*/ 78 h 87"/>
                    <a:gd name="T18" fmla="*/ 79 w 80"/>
                    <a:gd name="T19" fmla="*/ 68 h 87"/>
                    <a:gd name="T20" fmla="*/ 79 w 80"/>
                    <a:gd name="T21" fmla="*/ 68 h 87"/>
                    <a:gd name="T22" fmla="*/ 80 w 80"/>
                    <a:gd name="T23" fmla="*/ 68 h 87"/>
                    <a:gd name="T24" fmla="*/ 79 w 80"/>
                    <a:gd name="T25" fmla="*/ 68 h 87"/>
                    <a:gd name="T26" fmla="*/ 44 w 80"/>
                    <a:gd name="T27" fmla="*/ 87 h 87"/>
                    <a:gd name="T28" fmla="*/ 0 w 80"/>
                    <a:gd name="T29" fmla="*/ 44 h 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80" h="87">
                      <a:moveTo>
                        <a:pt x="0" y="44"/>
                      </a:moveTo>
                      <a:cubicBezTo>
                        <a:pt x="0" y="20"/>
                        <a:pt x="20" y="0"/>
                        <a:pt x="44" y="0"/>
                      </a:cubicBezTo>
                      <a:cubicBezTo>
                        <a:pt x="59" y="0"/>
                        <a:pt x="72" y="8"/>
                        <a:pt x="79" y="19"/>
                      </a:cubicBezTo>
                      <a:cubicBezTo>
                        <a:pt x="80" y="19"/>
                        <a:pt x="80" y="19"/>
                        <a:pt x="80" y="19"/>
                      </a:cubicBezTo>
                      <a:cubicBezTo>
                        <a:pt x="79" y="20"/>
                        <a:pt x="79" y="20"/>
                        <a:pt x="79" y="20"/>
                      </a:cubicBezTo>
                      <a:cubicBezTo>
                        <a:pt x="79" y="19"/>
                        <a:pt x="79" y="19"/>
                        <a:pt x="79" y="19"/>
                      </a:cubicBezTo>
                      <a:cubicBezTo>
                        <a:pt x="73" y="13"/>
                        <a:pt x="64" y="10"/>
                        <a:pt x="55" y="10"/>
                      </a:cubicBezTo>
                      <a:cubicBezTo>
                        <a:pt x="36" y="10"/>
                        <a:pt x="21" y="25"/>
                        <a:pt x="21" y="44"/>
                      </a:cubicBezTo>
                      <a:cubicBezTo>
                        <a:pt x="21" y="62"/>
                        <a:pt x="36" y="78"/>
                        <a:pt x="55" y="78"/>
                      </a:cubicBezTo>
                      <a:cubicBezTo>
                        <a:pt x="64" y="78"/>
                        <a:pt x="73" y="74"/>
                        <a:pt x="79" y="68"/>
                      </a:cubicBezTo>
                      <a:cubicBezTo>
                        <a:pt x="79" y="68"/>
                        <a:pt x="79" y="68"/>
                        <a:pt x="79" y="68"/>
                      </a:cubicBezTo>
                      <a:cubicBezTo>
                        <a:pt x="80" y="68"/>
                        <a:pt x="80" y="68"/>
                        <a:pt x="80" y="68"/>
                      </a:cubicBezTo>
                      <a:cubicBezTo>
                        <a:pt x="79" y="68"/>
                        <a:pt x="79" y="68"/>
                        <a:pt x="79" y="68"/>
                      </a:cubicBezTo>
                      <a:cubicBezTo>
                        <a:pt x="72" y="80"/>
                        <a:pt x="59" y="87"/>
                        <a:pt x="44" y="87"/>
                      </a:cubicBezTo>
                      <a:cubicBezTo>
                        <a:pt x="20" y="87"/>
                        <a:pt x="0" y="68"/>
                        <a:pt x="0" y="44"/>
                      </a:cubicBezTo>
                    </a:path>
                  </a:pathLst>
                </a:custGeom>
                <a:solidFill>
                  <a:srgbClr val="11A74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4388" name="Freeform 104"/>
                <p:cNvSpPr>
                  <a:spLocks noEditPoints="1"/>
                </p:cNvSpPr>
                <p:nvPr/>
              </p:nvSpPr>
              <p:spPr bwMode="auto">
                <a:xfrm>
                  <a:off x="3824288" y="5726113"/>
                  <a:ext cx="363538" cy="579438"/>
                </a:xfrm>
                <a:custGeom>
                  <a:avLst/>
                  <a:gdLst>
                    <a:gd name="T0" fmla="*/ 227 w 229"/>
                    <a:gd name="T1" fmla="*/ 241 h 365"/>
                    <a:gd name="T2" fmla="*/ 4 w 229"/>
                    <a:gd name="T3" fmla="*/ 241 h 365"/>
                    <a:gd name="T4" fmla="*/ 4 w 229"/>
                    <a:gd name="T5" fmla="*/ 4 h 365"/>
                    <a:gd name="T6" fmla="*/ 227 w 229"/>
                    <a:gd name="T7" fmla="*/ 4 h 365"/>
                    <a:gd name="T8" fmla="*/ 227 w 229"/>
                    <a:gd name="T9" fmla="*/ 241 h 365"/>
                    <a:gd name="T10" fmla="*/ 227 w 229"/>
                    <a:gd name="T11" fmla="*/ 361 h 365"/>
                    <a:gd name="T12" fmla="*/ 4 w 229"/>
                    <a:gd name="T13" fmla="*/ 361 h 365"/>
                    <a:gd name="T14" fmla="*/ 4 w 229"/>
                    <a:gd name="T15" fmla="*/ 243 h 365"/>
                    <a:gd name="T16" fmla="*/ 227 w 229"/>
                    <a:gd name="T17" fmla="*/ 243 h 365"/>
                    <a:gd name="T18" fmla="*/ 227 w 229"/>
                    <a:gd name="T19" fmla="*/ 361 h 365"/>
                    <a:gd name="T20" fmla="*/ 227 w 229"/>
                    <a:gd name="T21" fmla="*/ 0 h 365"/>
                    <a:gd name="T22" fmla="*/ 0 w 229"/>
                    <a:gd name="T23" fmla="*/ 0 h 365"/>
                    <a:gd name="T24" fmla="*/ 0 w 229"/>
                    <a:gd name="T25" fmla="*/ 365 h 365"/>
                    <a:gd name="T26" fmla="*/ 229 w 229"/>
                    <a:gd name="T27" fmla="*/ 365 h 365"/>
                    <a:gd name="T28" fmla="*/ 229 w 229"/>
                    <a:gd name="T29" fmla="*/ 0 h 365"/>
                    <a:gd name="T30" fmla="*/ 227 w 229"/>
                    <a:gd name="T31" fmla="*/ 0 h 3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229" h="365">
                      <a:moveTo>
                        <a:pt x="227" y="241"/>
                      </a:moveTo>
                      <a:lnTo>
                        <a:pt x="4" y="241"/>
                      </a:lnTo>
                      <a:lnTo>
                        <a:pt x="4" y="4"/>
                      </a:lnTo>
                      <a:lnTo>
                        <a:pt x="227" y="4"/>
                      </a:lnTo>
                      <a:lnTo>
                        <a:pt x="227" y="241"/>
                      </a:lnTo>
                      <a:close/>
                      <a:moveTo>
                        <a:pt x="227" y="361"/>
                      </a:moveTo>
                      <a:lnTo>
                        <a:pt x="4" y="361"/>
                      </a:lnTo>
                      <a:lnTo>
                        <a:pt x="4" y="243"/>
                      </a:lnTo>
                      <a:lnTo>
                        <a:pt x="227" y="243"/>
                      </a:lnTo>
                      <a:lnTo>
                        <a:pt x="227" y="361"/>
                      </a:lnTo>
                      <a:close/>
                      <a:moveTo>
                        <a:pt x="227" y="0"/>
                      </a:moveTo>
                      <a:lnTo>
                        <a:pt x="0" y="0"/>
                      </a:lnTo>
                      <a:lnTo>
                        <a:pt x="0" y="365"/>
                      </a:lnTo>
                      <a:lnTo>
                        <a:pt x="229" y="365"/>
                      </a:lnTo>
                      <a:lnTo>
                        <a:pt x="229" y="0"/>
                      </a:lnTo>
                      <a:lnTo>
                        <a:pt x="227" y="0"/>
                      </a:lnTo>
                      <a:close/>
                    </a:path>
                  </a:pathLst>
                </a:custGeom>
                <a:solidFill>
                  <a:srgbClr val="BABCB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</p:grpSp>
      </p:grpSp>
      <p:sp>
        <p:nvSpPr>
          <p:cNvPr id="121" name="Metin kutusu 120"/>
          <p:cNvSpPr txBox="1"/>
          <p:nvPr/>
        </p:nvSpPr>
        <p:spPr>
          <a:xfrm>
            <a:off x="8162545" y="4120890"/>
            <a:ext cx="3455216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tr-TR" sz="4000" b="1" dirty="0">
                <a:solidFill>
                  <a:schemeClr val="bg1"/>
                </a:solidFill>
              </a:rPr>
              <a:t>Teşekkür ederiz</a:t>
            </a:r>
          </a:p>
        </p:txBody>
      </p:sp>
      <p:pic>
        <p:nvPicPr>
          <p:cNvPr id="14393" name="Resim 14392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7994777" y="1115019"/>
            <a:ext cx="3622500" cy="1361250"/>
          </a:xfrm>
          <a:prstGeom prst="rect">
            <a:avLst/>
          </a:prstGeom>
        </p:spPr>
      </p:pic>
      <p:pic>
        <p:nvPicPr>
          <p:cNvPr id="114" name="Resim 113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710833" y="2739340"/>
            <a:ext cx="891528" cy="891528"/>
          </a:xfrm>
          <a:prstGeom prst="rect">
            <a:avLst/>
          </a:prstGeom>
        </p:spPr>
      </p:pic>
      <p:pic>
        <p:nvPicPr>
          <p:cNvPr id="115" name="Resim 114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1895987" y="2773089"/>
            <a:ext cx="828965" cy="797683"/>
          </a:xfrm>
          <a:prstGeom prst="rect">
            <a:avLst/>
          </a:prstGeom>
        </p:spPr>
      </p:pic>
      <p:pic>
        <p:nvPicPr>
          <p:cNvPr id="116" name="Resim 115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3027595" y="2773089"/>
            <a:ext cx="922810" cy="797683"/>
          </a:xfrm>
          <a:prstGeom prst="rect">
            <a:avLst/>
          </a:prstGeom>
        </p:spPr>
      </p:pic>
      <p:pic>
        <p:nvPicPr>
          <p:cNvPr id="117" name="Resim 116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4270535" y="2739340"/>
            <a:ext cx="672556" cy="89152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6189267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12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143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2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2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750"/>
                            </p:stCondLst>
                            <p:childTnLst>
                              <p:par>
                                <p:cTn id="1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250"/>
                                        <p:tgtEl>
                                          <p:spTgt spid="1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250"/>
                                        <p:tgtEl>
                                          <p:spTgt spid="143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100"/>
                                        <p:tgtEl>
                                          <p:spTgt spid="1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250"/>
                            </p:stCondLst>
                            <p:childTnLst>
                              <p:par>
                                <p:cTn id="2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100"/>
                                        <p:tgtEl>
                                          <p:spTgt spid="1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1350"/>
                            </p:stCondLst>
                            <p:childTnLst>
                              <p:par>
                                <p:cTn id="3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100"/>
                                        <p:tgtEl>
                                          <p:spTgt spid="1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1450"/>
                            </p:stCondLst>
                            <p:childTnLst>
                              <p:par>
                                <p:cTn id="3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100"/>
                                        <p:tgtEl>
                                          <p:spTgt spid="1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 animBg="1"/>
      <p:bldP spid="121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82325" y="5567966"/>
                <a:ext cx="340158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>
                    <a:solidFill>
                      <a:srgbClr val="B2B2B2"/>
                    </a:solidFill>
                  </a:rPr>
                  <a:t>6</a:t>
                </a:r>
              </a:p>
            </p:txBody>
          </p:sp>
        </p:grpSp>
      </p:grpSp>
      <p:grpSp>
        <p:nvGrpSpPr>
          <p:cNvPr id="2096" name="Grup 2095"/>
          <p:cNvGrpSpPr/>
          <p:nvPr/>
        </p:nvGrpSpPr>
        <p:grpSpPr>
          <a:xfrm>
            <a:off x="-6350" y="0"/>
            <a:ext cx="12201525" cy="339725"/>
            <a:chOff x="-6350" y="0"/>
            <a:chExt cx="12201525" cy="339725"/>
          </a:xfrm>
        </p:grpSpPr>
        <p:sp>
          <p:nvSpPr>
            <p:cNvPr id="2094" name="Freeform 70"/>
            <p:cNvSpPr>
              <a:spLocks/>
            </p:cNvSpPr>
            <p:nvPr/>
          </p:nvSpPr>
          <p:spPr bwMode="auto">
            <a:xfrm>
              <a:off x="1812925" y="0"/>
              <a:ext cx="10382250" cy="339725"/>
            </a:xfrm>
            <a:custGeom>
              <a:avLst/>
              <a:gdLst>
                <a:gd name="T0" fmla="*/ 207 w 6540"/>
                <a:gd name="T1" fmla="*/ 214 h 214"/>
                <a:gd name="T2" fmla="*/ 6540 w 6540"/>
                <a:gd name="T3" fmla="*/ 214 h 214"/>
                <a:gd name="T4" fmla="*/ 6540 w 6540"/>
                <a:gd name="T5" fmla="*/ 0 h 214"/>
                <a:gd name="T6" fmla="*/ 0 w 6540"/>
                <a:gd name="T7" fmla="*/ 0 h 214"/>
                <a:gd name="T8" fmla="*/ 207 w 6540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40" h="214">
                  <a:moveTo>
                    <a:pt x="207" y="214"/>
                  </a:moveTo>
                  <a:lnTo>
                    <a:pt x="6540" y="214"/>
                  </a:lnTo>
                  <a:lnTo>
                    <a:pt x="6540" y="0"/>
                  </a:lnTo>
                  <a:lnTo>
                    <a:pt x="0" y="0"/>
                  </a:lnTo>
                  <a:lnTo>
                    <a:pt x="207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5" name="Freeform 71"/>
            <p:cNvSpPr>
              <a:spLocks/>
            </p:cNvSpPr>
            <p:nvPr/>
          </p:nvSpPr>
          <p:spPr bwMode="auto">
            <a:xfrm>
              <a:off x="-6350" y="0"/>
              <a:ext cx="2105025" cy="339725"/>
            </a:xfrm>
            <a:custGeom>
              <a:avLst/>
              <a:gdLst>
                <a:gd name="T0" fmla="*/ 0 w 1326"/>
                <a:gd name="T1" fmla="*/ 214 h 214"/>
                <a:gd name="T2" fmla="*/ 1326 w 1326"/>
                <a:gd name="T3" fmla="*/ 214 h 214"/>
                <a:gd name="T4" fmla="*/ 1118 w 1326"/>
                <a:gd name="T5" fmla="*/ 0 h 214"/>
                <a:gd name="T6" fmla="*/ 0 w 1326"/>
                <a:gd name="T7" fmla="*/ 0 h 214"/>
                <a:gd name="T8" fmla="*/ 0 w 1326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6" h="214">
                  <a:moveTo>
                    <a:pt x="0" y="214"/>
                  </a:moveTo>
                  <a:lnTo>
                    <a:pt x="1326" y="214"/>
                  </a:lnTo>
                  <a:lnTo>
                    <a:pt x="1118" y="0"/>
                  </a:lnTo>
                  <a:lnTo>
                    <a:pt x="0" y="0"/>
                  </a:lnTo>
                  <a:lnTo>
                    <a:pt x="0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2103" name="Metin kutusu 2102"/>
          <p:cNvSpPr txBox="1"/>
          <p:nvPr/>
        </p:nvSpPr>
        <p:spPr>
          <a:xfrm>
            <a:off x="3236086" y="568325"/>
            <a:ext cx="5719835" cy="156966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tr-TR" sz="4800" b="1" dirty="0">
                <a:solidFill>
                  <a:srgbClr val="E61F4F"/>
                </a:solidFill>
              </a:rPr>
              <a:t>Doğru Beslenmek İçin</a:t>
            </a:r>
          </a:p>
          <a:p>
            <a:pPr algn="ctr"/>
            <a:r>
              <a:rPr lang="tr-TR" sz="4800" b="1" dirty="0">
                <a:solidFill>
                  <a:srgbClr val="E61F4F"/>
                </a:solidFill>
              </a:rPr>
              <a:t>Yapmamız Gerekenler</a:t>
            </a:r>
          </a:p>
        </p:txBody>
      </p:sp>
      <p:grpSp>
        <p:nvGrpSpPr>
          <p:cNvPr id="2085" name="Grup 2084"/>
          <p:cNvGrpSpPr/>
          <p:nvPr/>
        </p:nvGrpSpPr>
        <p:grpSpPr>
          <a:xfrm>
            <a:off x="1372998" y="2261810"/>
            <a:ext cx="2165786" cy="1120705"/>
            <a:chOff x="658595" y="2239963"/>
            <a:chExt cx="2165786" cy="1120705"/>
          </a:xfrm>
        </p:grpSpPr>
        <p:sp>
          <p:nvSpPr>
            <p:cNvPr id="6" name="Freeform 5"/>
            <p:cNvSpPr>
              <a:spLocks/>
            </p:cNvSpPr>
            <p:nvPr/>
          </p:nvSpPr>
          <p:spPr bwMode="auto">
            <a:xfrm>
              <a:off x="1589881" y="2239963"/>
              <a:ext cx="446088" cy="409574"/>
            </a:xfrm>
            <a:custGeom>
              <a:avLst/>
              <a:gdLst>
                <a:gd name="T0" fmla="*/ 40 w 116"/>
                <a:gd name="T1" fmla="*/ 106 h 106"/>
                <a:gd name="T2" fmla="*/ 3 w 116"/>
                <a:gd name="T3" fmla="*/ 65 h 106"/>
                <a:gd name="T4" fmla="*/ 5 w 116"/>
                <a:gd name="T5" fmla="*/ 51 h 106"/>
                <a:gd name="T6" fmla="*/ 21 w 116"/>
                <a:gd name="T7" fmla="*/ 53 h 106"/>
                <a:gd name="T8" fmla="*/ 39 w 116"/>
                <a:gd name="T9" fmla="*/ 73 h 106"/>
                <a:gd name="T10" fmla="*/ 95 w 116"/>
                <a:gd name="T11" fmla="*/ 6 h 106"/>
                <a:gd name="T12" fmla="*/ 110 w 116"/>
                <a:gd name="T13" fmla="*/ 4 h 106"/>
                <a:gd name="T14" fmla="*/ 112 w 116"/>
                <a:gd name="T15" fmla="*/ 17 h 106"/>
                <a:gd name="T16" fmla="*/ 40 w 116"/>
                <a:gd name="T17" fmla="*/ 106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6" h="106">
                  <a:moveTo>
                    <a:pt x="40" y="106"/>
                  </a:moveTo>
                  <a:cubicBezTo>
                    <a:pt x="3" y="65"/>
                    <a:pt x="3" y="65"/>
                    <a:pt x="3" y="65"/>
                  </a:cubicBezTo>
                  <a:cubicBezTo>
                    <a:pt x="0" y="60"/>
                    <a:pt x="1" y="54"/>
                    <a:pt x="5" y="51"/>
                  </a:cubicBezTo>
                  <a:cubicBezTo>
                    <a:pt x="10" y="48"/>
                    <a:pt x="17" y="48"/>
                    <a:pt x="21" y="53"/>
                  </a:cubicBezTo>
                  <a:cubicBezTo>
                    <a:pt x="39" y="73"/>
                    <a:pt x="39" y="73"/>
                    <a:pt x="39" y="73"/>
                  </a:cubicBezTo>
                  <a:cubicBezTo>
                    <a:pt x="95" y="6"/>
                    <a:pt x="95" y="6"/>
                    <a:pt x="95" y="6"/>
                  </a:cubicBezTo>
                  <a:cubicBezTo>
                    <a:pt x="98" y="1"/>
                    <a:pt x="105" y="0"/>
                    <a:pt x="110" y="4"/>
                  </a:cubicBezTo>
                  <a:cubicBezTo>
                    <a:pt x="115" y="7"/>
                    <a:pt x="116" y="13"/>
                    <a:pt x="112" y="17"/>
                  </a:cubicBezTo>
                  <a:cubicBezTo>
                    <a:pt x="40" y="106"/>
                    <a:pt x="40" y="106"/>
                    <a:pt x="40" y="106"/>
                  </a:cubicBez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79" name="Metin kutusu 78"/>
            <p:cNvSpPr txBox="1"/>
            <p:nvPr/>
          </p:nvSpPr>
          <p:spPr>
            <a:xfrm>
              <a:off x="658595" y="2652782"/>
              <a:ext cx="2165786" cy="70788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tr-T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Katkı maddeli hazır</a:t>
              </a:r>
            </a:p>
            <a:p>
              <a:pPr algn="ctr"/>
              <a:r>
                <a:rPr lang="tr-T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ürünlerden kaçın!</a:t>
              </a:r>
            </a:p>
          </p:txBody>
        </p:sp>
      </p:grpSp>
      <p:grpSp>
        <p:nvGrpSpPr>
          <p:cNvPr id="81" name="Grup 80"/>
          <p:cNvGrpSpPr/>
          <p:nvPr/>
        </p:nvGrpSpPr>
        <p:grpSpPr>
          <a:xfrm>
            <a:off x="9091143" y="2111031"/>
            <a:ext cx="2068259" cy="812929"/>
            <a:chOff x="707359" y="2239963"/>
            <a:chExt cx="2068259" cy="812929"/>
          </a:xfrm>
        </p:grpSpPr>
        <p:sp>
          <p:nvSpPr>
            <p:cNvPr id="82" name="Freeform 5"/>
            <p:cNvSpPr>
              <a:spLocks/>
            </p:cNvSpPr>
            <p:nvPr/>
          </p:nvSpPr>
          <p:spPr bwMode="auto">
            <a:xfrm>
              <a:off x="1589881" y="2239963"/>
              <a:ext cx="446088" cy="409574"/>
            </a:xfrm>
            <a:custGeom>
              <a:avLst/>
              <a:gdLst>
                <a:gd name="T0" fmla="*/ 40 w 116"/>
                <a:gd name="T1" fmla="*/ 106 h 106"/>
                <a:gd name="T2" fmla="*/ 3 w 116"/>
                <a:gd name="T3" fmla="*/ 65 h 106"/>
                <a:gd name="T4" fmla="*/ 5 w 116"/>
                <a:gd name="T5" fmla="*/ 51 h 106"/>
                <a:gd name="T6" fmla="*/ 21 w 116"/>
                <a:gd name="T7" fmla="*/ 53 h 106"/>
                <a:gd name="T8" fmla="*/ 39 w 116"/>
                <a:gd name="T9" fmla="*/ 73 h 106"/>
                <a:gd name="T10" fmla="*/ 95 w 116"/>
                <a:gd name="T11" fmla="*/ 6 h 106"/>
                <a:gd name="T12" fmla="*/ 110 w 116"/>
                <a:gd name="T13" fmla="*/ 4 h 106"/>
                <a:gd name="T14" fmla="*/ 112 w 116"/>
                <a:gd name="T15" fmla="*/ 17 h 106"/>
                <a:gd name="T16" fmla="*/ 40 w 116"/>
                <a:gd name="T17" fmla="*/ 106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6" h="106">
                  <a:moveTo>
                    <a:pt x="40" y="106"/>
                  </a:moveTo>
                  <a:cubicBezTo>
                    <a:pt x="3" y="65"/>
                    <a:pt x="3" y="65"/>
                    <a:pt x="3" y="65"/>
                  </a:cubicBezTo>
                  <a:cubicBezTo>
                    <a:pt x="0" y="60"/>
                    <a:pt x="1" y="54"/>
                    <a:pt x="5" y="51"/>
                  </a:cubicBezTo>
                  <a:cubicBezTo>
                    <a:pt x="10" y="48"/>
                    <a:pt x="17" y="48"/>
                    <a:pt x="21" y="53"/>
                  </a:cubicBezTo>
                  <a:cubicBezTo>
                    <a:pt x="39" y="73"/>
                    <a:pt x="39" y="73"/>
                    <a:pt x="39" y="73"/>
                  </a:cubicBezTo>
                  <a:cubicBezTo>
                    <a:pt x="95" y="6"/>
                    <a:pt x="95" y="6"/>
                    <a:pt x="95" y="6"/>
                  </a:cubicBezTo>
                  <a:cubicBezTo>
                    <a:pt x="98" y="1"/>
                    <a:pt x="105" y="0"/>
                    <a:pt x="110" y="4"/>
                  </a:cubicBezTo>
                  <a:cubicBezTo>
                    <a:pt x="115" y="7"/>
                    <a:pt x="116" y="13"/>
                    <a:pt x="112" y="17"/>
                  </a:cubicBezTo>
                  <a:cubicBezTo>
                    <a:pt x="40" y="106"/>
                    <a:pt x="40" y="106"/>
                    <a:pt x="40" y="106"/>
                  </a:cubicBez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3" name="Metin kutusu 82"/>
            <p:cNvSpPr txBox="1"/>
            <p:nvPr/>
          </p:nvSpPr>
          <p:spPr>
            <a:xfrm>
              <a:off x="707359" y="2652782"/>
              <a:ext cx="2068259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tr-T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Abur cubur yeme!</a:t>
              </a:r>
            </a:p>
          </p:txBody>
        </p:sp>
      </p:grpSp>
      <p:grpSp>
        <p:nvGrpSpPr>
          <p:cNvPr id="84" name="Grup 83"/>
          <p:cNvGrpSpPr/>
          <p:nvPr/>
        </p:nvGrpSpPr>
        <p:grpSpPr>
          <a:xfrm>
            <a:off x="5742951" y="2822162"/>
            <a:ext cx="2165786" cy="1120705"/>
            <a:chOff x="658595" y="2239963"/>
            <a:chExt cx="2165786" cy="1120705"/>
          </a:xfrm>
        </p:grpSpPr>
        <p:sp>
          <p:nvSpPr>
            <p:cNvPr id="85" name="Freeform 5"/>
            <p:cNvSpPr>
              <a:spLocks/>
            </p:cNvSpPr>
            <p:nvPr/>
          </p:nvSpPr>
          <p:spPr bwMode="auto">
            <a:xfrm>
              <a:off x="1589881" y="2239963"/>
              <a:ext cx="446088" cy="409574"/>
            </a:xfrm>
            <a:custGeom>
              <a:avLst/>
              <a:gdLst>
                <a:gd name="T0" fmla="*/ 40 w 116"/>
                <a:gd name="T1" fmla="*/ 106 h 106"/>
                <a:gd name="T2" fmla="*/ 3 w 116"/>
                <a:gd name="T3" fmla="*/ 65 h 106"/>
                <a:gd name="T4" fmla="*/ 5 w 116"/>
                <a:gd name="T5" fmla="*/ 51 h 106"/>
                <a:gd name="T6" fmla="*/ 21 w 116"/>
                <a:gd name="T7" fmla="*/ 53 h 106"/>
                <a:gd name="T8" fmla="*/ 39 w 116"/>
                <a:gd name="T9" fmla="*/ 73 h 106"/>
                <a:gd name="T10" fmla="*/ 95 w 116"/>
                <a:gd name="T11" fmla="*/ 6 h 106"/>
                <a:gd name="T12" fmla="*/ 110 w 116"/>
                <a:gd name="T13" fmla="*/ 4 h 106"/>
                <a:gd name="T14" fmla="*/ 112 w 116"/>
                <a:gd name="T15" fmla="*/ 17 h 106"/>
                <a:gd name="T16" fmla="*/ 40 w 116"/>
                <a:gd name="T17" fmla="*/ 106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6" h="106">
                  <a:moveTo>
                    <a:pt x="40" y="106"/>
                  </a:moveTo>
                  <a:cubicBezTo>
                    <a:pt x="3" y="65"/>
                    <a:pt x="3" y="65"/>
                    <a:pt x="3" y="65"/>
                  </a:cubicBezTo>
                  <a:cubicBezTo>
                    <a:pt x="0" y="60"/>
                    <a:pt x="1" y="54"/>
                    <a:pt x="5" y="51"/>
                  </a:cubicBezTo>
                  <a:cubicBezTo>
                    <a:pt x="10" y="48"/>
                    <a:pt x="17" y="48"/>
                    <a:pt x="21" y="53"/>
                  </a:cubicBezTo>
                  <a:cubicBezTo>
                    <a:pt x="39" y="73"/>
                    <a:pt x="39" y="73"/>
                    <a:pt x="39" y="73"/>
                  </a:cubicBezTo>
                  <a:cubicBezTo>
                    <a:pt x="95" y="6"/>
                    <a:pt x="95" y="6"/>
                    <a:pt x="95" y="6"/>
                  </a:cubicBezTo>
                  <a:cubicBezTo>
                    <a:pt x="98" y="1"/>
                    <a:pt x="105" y="0"/>
                    <a:pt x="110" y="4"/>
                  </a:cubicBezTo>
                  <a:cubicBezTo>
                    <a:pt x="115" y="7"/>
                    <a:pt x="116" y="13"/>
                    <a:pt x="112" y="17"/>
                  </a:cubicBezTo>
                  <a:cubicBezTo>
                    <a:pt x="40" y="106"/>
                    <a:pt x="40" y="106"/>
                    <a:pt x="40" y="106"/>
                  </a:cubicBez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6" name="Metin kutusu 85"/>
            <p:cNvSpPr txBox="1"/>
            <p:nvPr/>
          </p:nvSpPr>
          <p:spPr>
            <a:xfrm>
              <a:off x="658595" y="2652782"/>
              <a:ext cx="2165786" cy="70788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tr-T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Sürekli aynı</a:t>
              </a:r>
            </a:p>
            <a:p>
              <a:pPr algn="ctr"/>
              <a:r>
                <a:rPr lang="tr-T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şeylerle beslenme!</a:t>
              </a:r>
            </a:p>
          </p:txBody>
        </p:sp>
      </p:grpSp>
      <p:grpSp>
        <p:nvGrpSpPr>
          <p:cNvPr id="87" name="Grup 86"/>
          <p:cNvGrpSpPr/>
          <p:nvPr/>
        </p:nvGrpSpPr>
        <p:grpSpPr>
          <a:xfrm>
            <a:off x="2617406" y="3878249"/>
            <a:ext cx="3052375" cy="1120705"/>
            <a:chOff x="215301" y="2239963"/>
            <a:chExt cx="3052375" cy="1120705"/>
          </a:xfrm>
        </p:grpSpPr>
        <p:sp>
          <p:nvSpPr>
            <p:cNvPr id="88" name="Freeform 5"/>
            <p:cNvSpPr>
              <a:spLocks/>
            </p:cNvSpPr>
            <p:nvPr/>
          </p:nvSpPr>
          <p:spPr bwMode="auto">
            <a:xfrm>
              <a:off x="1589881" y="2239963"/>
              <a:ext cx="446088" cy="409574"/>
            </a:xfrm>
            <a:custGeom>
              <a:avLst/>
              <a:gdLst>
                <a:gd name="T0" fmla="*/ 40 w 116"/>
                <a:gd name="T1" fmla="*/ 106 h 106"/>
                <a:gd name="T2" fmla="*/ 3 w 116"/>
                <a:gd name="T3" fmla="*/ 65 h 106"/>
                <a:gd name="T4" fmla="*/ 5 w 116"/>
                <a:gd name="T5" fmla="*/ 51 h 106"/>
                <a:gd name="T6" fmla="*/ 21 w 116"/>
                <a:gd name="T7" fmla="*/ 53 h 106"/>
                <a:gd name="T8" fmla="*/ 39 w 116"/>
                <a:gd name="T9" fmla="*/ 73 h 106"/>
                <a:gd name="T10" fmla="*/ 95 w 116"/>
                <a:gd name="T11" fmla="*/ 6 h 106"/>
                <a:gd name="T12" fmla="*/ 110 w 116"/>
                <a:gd name="T13" fmla="*/ 4 h 106"/>
                <a:gd name="T14" fmla="*/ 112 w 116"/>
                <a:gd name="T15" fmla="*/ 17 h 106"/>
                <a:gd name="T16" fmla="*/ 40 w 116"/>
                <a:gd name="T17" fmla="*/ 106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6" h="106">
                  <a:moveTo>
                    <a:pt x="40" y="106"/>
                  </a:moveTo>
                  <a:cubicBezTo>
                    <a:pt x="3" y="65"/>
                    <a:pt x="3" y="65"/>
                    <a:pt x="3" y="65"/>
                  </a:cubicBezTo>
                  <a:cubicBezTo>
                    <a:pt x="0" y="60"/>
                    <a:pt x="1" y="54"/>
                    <a:pt x="5" y="51"/>
                  </a:cubicBezTo>
                  <a:cubicBezTo>
                    <a:pt x="10" y="48"/>
                    <a:pt x="17" y="48"/>
                    <a:pt x="21" y="53"/>
                  </a:cubicBezTo>
                  <a:cubicBezTo>
                    <a:pt x="39" y="73"/>
                    <a:pt x="39" y="73"/>
                    <a:pt x="39" y="73"/>
                  </a:cubicBezTo>
                  <a:cubicBezTo>
                    <a:pt x="95" y="6"/>
                    <a:pt x="95" y="6"/>
                    <a:pt x="95" y="6"/>
                  </a:cubicBezTo>
                  <a:cubicBezTo>
                    <a:pt x="98" y="1"/>
                    <a:pt x="105" y="0"/>
                    <a:pt x="110" y="4"/>
                  </a:cubicBezTo>
                  <a:cubicBezTo>
                    <a:pt x="115" y="7"/>
                    <a:pt x="116" y="13"/>
                    <a:pt x="112" y="17"/>
                  </a:cubicBezTo>
                  <a:cubicBezTo>
                    <a:pt x="40" y="106"/>
                    <a:pt x="40" y="106"/>
                    <a:pt x="40" y="106"/>
                  </a:cubicBez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9" name="Metin kutusu 88"/>
            <p:cNvSpPr txBox="1"/>
            <p:nvPr/>
          </p:nvSpPr>
          <p:spPr>
            <a:xfrm>
              <a:off x="215301" y="2652782"/>
              <a:ext cx="3052375" cy="70788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tr-T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Aldığın gıdaların son</a:t>
              </a:r>
            </a:p>
            <a:p>
              <a:pPr algn="ctr"/>
              <a:r>
                <a:rPr lang="tr-T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kullanma tarihine dikkat et!</a:t>
              </a:r>
            </a:p>
          </p:txBody>
        </p:sp>
      </p:grpSp>
      <p:grpSp>
        <p:nvGrpSpPr>
          <p:cNvPr id="90" name="Grup 89"/>
          <p:cNvGrpSpPr/>
          <p:nvPr/>
        </p:nvGrpSpPr>
        <p:grpSpPr>
          <a:xfrm>
            <a:off x="8251389" y="4003780"/>
            <a:ext cx="2165786" cy="1120705"/>
            <a:chOff x="658595" y="2239963"/>
            <a:chExt cx="2165786" cy="1120705"/>
          </a:xfrm>
        </p:grpSpPr>
        <p:sp>
          <p:nvSpPr>
            <p:cNvPr id="91" name="Freeform 5"/>
            <p:cNvSpPr>
              <a:spLocks/>
            </p:cNvSpPr>
            <p:nvPr/>
          </p:nvSpPr>
          <p:spPr bwMode="auto">
            <a:xfrm>
              <a:off x="1589881" y="2239963"/>
              <a:ext cx="446088" cy="409574"/>
            </a:xfrm>
            <a:custGeom>
              <a:avLst/>
              <a:gdLst>
                <a:gd name="T0" fmla="*/ 40 w 116"/>
                <a:gd name="T1" fmla="*/ 106 h 106"/>
                <a:gd name="T2" fmla="*/ 3 w 116"/>
                <a:gd name="T3" fmla="*/ 65 h 106"/>
                <a:gd name="T4" fmla="*/ 5 w 116"/>
                <a:gd name="T5" fmla="*/ 51 h 106"/>
                <a:gd name="T6" fmla="*/ 21 w 116"/>
                <a:gd name="T7" fmla="*/ 53 h 106"/>
                <a:gd name="T8" fmla="*/ 39 w 116"/>
                <a:gd name="T9" fmla="*/ 73 h 106"/>
                <a:gd name="T10" fmla="*/ 95 w 116"/>
                <a:gd name="T11" fmla="*/ 6 h 106"/>
                <a:gd name="T12" fmla="*/ 110 w 116"/>
                <a:gd name="T13" fmla="*/ 4 h 106"/>
                <a:gd name="T14" fmla="*/ 112 w 116"/>
                <a:gd name="T15" fmla="*/ 17 h 106"/>
                <a:gd name="T16" fmla="*/ 40 w 116"/>
                <a:gd name="T17" fmla="*/ 106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6" h="106">
                  <a:moveTo>
                    <a:pt x="40" y="106"/>
                  </a:moveTo>
                  <a:cubicBezTo>
                    <a:pt x="3" y="65"/>
                    <a:pt x="3" y="65"/>
                    <a:pt x="3" y="65"/>
                  </a:cubicBezTo>
                  <a:cubicBezTo>
                    <a:pt x="0" y="60"/>
                    <a:pt x="1" y="54"/>
                    <a:pt x="5" y="51"/>
                  </a:cubicBezTo>
                  <a:cubicBezTo>
                    <a:pt x="10" y="48"/>
                    <a:pt x="17" y="48"/>
                    <a:pt x="21" y="53"/>
                  </a:cubicBezTo>
                  <a:cubicBezTo>
                    <a:pt x="39" y="73"/>
                    <a:pt x="39" y="73"/>
                    <a:pt x="39" y="73"/>
                  </a:cubicBezTo>
                  <a:cubicBezTo>
                    <a:pt x="95" y="6"/>
                    <a:pt x="95" y="6"/>
                    <a:pt x="95" y="6"/>
                  </a:cubicBezTo>
                  <a:cubicBezTo>
                    <a:pt x="98" y="1"/>
                    <a:pt x="105" y="0"/>
                    <a:pt x="110" y="4"/>
                  </a:cubicBezTo>
                  <a:cubicBezTo>
                    <a:pt x="115" y="7"/>
                    <a:pt x="116" y="13"/>
                    <a:pt x="112" y="17"/>
                  </a:cubicBezTo>
                  <a:cubicBezTo>
                    <a:pt x="40" y="106"/>
                    <a:pt x="40" y="106"/>
                    <a:pt x="40" y="106"/>
                  </a:cubicBez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2" name="Metin kutusu 91"/>
            <p:cNvSpPr txBox="1"/>
            <p:nvPr/>
          </p:nvSpPr>
          <p:spPr>
            <a:xfrm>
              <a:off x="658595" y="2652782"/>
              <a:ext cx="2165786" cy="70788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tr-T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Her öğünde sağlıklı</a:t>
              </a:r>
            </a:p>
            <a:p>
              <a:pPr algn="ctr"/>
              <a:r>
                <a:rPr lang="tr-T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bir porsiyon ye!</a:t>
              </a:r>
            </a:p>
          </p:txBody>
        </p:sp>
      </p:grpSp>
      <p:sp>
        <p:nvSpPr>
          <p:cNvPr id="2092" name="Freeform 9"/>
          <p:cNvSpPr>
            <a:spLocks/>
          </p:cNvSpPr>
          <p:nvPr/>
        </p:nvSpPr>
        <p:spPr bwMode="auto">
          <a:xfrm>
            <a:off x="4143428" y="2315395"/>
            <a:ext cx="976313" cy="887413"/>
          </a:xfrm>
          <a:custGeom>
            <a:avLst/>
            <a:gdLst>
              <a:gd name="T0" fmla="*/ 90 w 260"/>
              <a:gd name="T1" fmla="*/ 236 h 236"/>
              <a:gd name="T2" fmla="*/ 9 w 260"/>
              <a:gd name="T3" fmla="*/ 144 h 236"/>
              <a:gd name="T4" fmla="*/ 13 w 260"/>
              <a:gd name="T5" fmla="*/ 113 h 236"/>
              <a:gd name="T6" fmla="*/ 47 w 260"/>
              <a:gd name="T7" fmla="*/ 117 h 236"/>
              <a:gd name="T8" fmla="*/ 89 w 260"/>
              <a:gd name="T9" fmla="*/ 164 h 236"/>
              <a:gd name="T10" fmla="*/ 213 w 260"/>
              <a:gd name="T11" fmla="*/ 12 h 236"/>
              <a:gd name="T12" fmla="*/ 247 w 260"/>
              <a:gd name="T13" fmla="*/ 7 h 236"/>
              <a:gd name="T14" fmla="*/ 252 w 260"/>
              <a:gd name="T15" fmla="*/ 38 h 236"/>
              <a:gd name="T16" fmla="*/ 90 w 260"/>
              <a:gd name="T17" fmla="*/ 236 h 2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60" h="236">
                <a:moveTo>
                  <a:pt x="90" y="236"/>
                </a:moveTo>
                <a:cubicBezTo>
                  <a:pt x="9" y="144"/>
                  <a:pt x="9" y="144"/>
                  <a:pt x="9" y="144"/>
                </a:cubicBezTo>
                <a:cubicBezTo>
                  <a:pt x="0" y="135"/>
                  <a:pt x="2" y="121"/>
                  <a:pt x="13" y="113"/>
                </a:cubicBezTo>
                <a:cubicBezTo>
                  <a:pt x="23" y="106"/>
                  <a:pt x="39" y="108"/>
                  <a:pt x="47" y="117"/>
                </a:cubicBezTo>
                <a:cubicBezTo>
                  <a:pt x="89" y="164"/>
                  <a:pt x="89" y="164"/>
                  <a:pt x="89" y="164"/>
                </a:cubicBezTo>
                <a:cubicBezTo>
                  <a:pt x="213" y="12"/>
                  <a:pt x="213" y="12"/>
                  <a:pt x="213" y="12"/>
                </a:cubicBezTo>
                <a:cubicBezTo>
                  <a:pt x="221" y="2"/>
                  <a:pt x="236" y="0"/>
                  <a:pt x="247" y="7"/>
                </a:cubicBezTo>
                <a:cubicBezTo>
                  <a:pt x="258" y="14"/>
                  <a:pt x="260" y="28"/>
                  <a:pt x="252" y="38"/>
                </a:cubicBezTo>
                <a:cubicBezTo>
                  <a:pt x="90" y="236"/>
                  <a:pt x="90" y="236"/>
                  <a:pt x="90" y="236"/>
                </a:cubicBezTo>
                <a:close/>
              </a:path>
            </a:pathLst>
          </a:custGeom>
          <a:solidFill>
            <a:srgbClr val="EDEDED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2093" name="Freeform 10"/>
          <p:cNvSpPr>
            <a:spLocks/>
          </p:cNvSpPr>
          <p:nvPr/>
        </p:nvSpPr>
        <p:spPr bwMode="auto">
          <a:xfrm>
            <a:off x="10519568" y="3382515"/>
            <a:ext cx="608013" cy="549275"/>
          </a:xfrm>
          <a:custGeom>
            <a:avLst/>
            <a:gdLst>
              <a:gd name="T0" fmla="*/ 56 w 162"/>
              <a:gd name="T1" fmla="*/ 146 h 146"/>
              <a:gd name="T2" fmla="*/ 6 w 162"/>
              <a:gd name="T3" fmla="*/ 89 h 146"/>
              <a:gd name="T4" fmla="*/ 8 w 162"/>
              <a:gd name="T5" fmla="*/ 70 h 146"/>
              <a:gd name="T6" fmla="*/ 30 w 162"/>
              <a:gd name="T7" fmla="*/ 73 h 146"/>
              <a:gd name="T8" fmla="*/ 55 w 162"/>
              <a:gd name="T9" fmla="*/ 101 h 146"/>
              <a:gd name="T10" fmla="*/ 132 w 162"/>
              <a:gd name="T11" fmla="*/ 8 h 146"/>
              <a:gd name="T12" fmla="*/ 153 w 162"/>
              <a:gd name="T13" fmla="*/ 5 h 146"/>
              <a:gd name="T14" fmla="*/ 157 w 162"/>
              <a:gd name="T15" fmla="*/ 23 h 146"/>
              <a:gd name="T16" fmla="*/ 56 w 162"/>
              <a:gd name="T17" fmla="*/ 146 h 1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62" h="146">
                <a:moveTo>
                  <a:pt x="56" y="146"/>
                </a:moveTo>
                <a:cubicBezTo>
                  <a:pt x="6" y="89"/>
                  <a:pt x="6" y="89"/>
                  <a:pt x="6" y="89"/>
                </a:cubicBezTo>
                <a:cubicBezTo>
                  <a:pt x="0" y="84"/>
                  <a:pt x="2" y="75"/>
                  <a:pt x="8" y="70"/>
                </a:cubicBezTo>
                <a:cubicBezTo>
                  <a:pt x="15" y="66"/>
                  <a:pt x="24" y="67"/>
                  <a:pt x="30" y="73"/>
                </a:cubicBezTo>
                <a:cubicBezTo>
                  <a:pt x="55" y="101"/>
                  <a:pt x="55" y="101"/>
                  <a:pt x="55" y="101"/>
                </a:cubicBezTo>
                <a:cubicBezTo>
                  <a:pt x="132" y="8"/>
                  <a:pt x="132" y="8"/>
                  <a:pt x="132" y="8"/>
                </a:cubicBezTo>
                <a:cubicBezTo>
                  <a:pt x="137" y="1"/>
                  <a:pt x="147" y="0"/>
                  <a:pt x="153" y="5"/>
                </a:cubicBezTo>
                <a:cubicBezTo>
                  <a:pt x="160" y="9"/>
                  <a:pt x="162" y="17"/>
                  <a:pt x="157" y="23"/>
                </a:cubicBezTo>
                <a:cubicBezTo>
                  <a:pt x="56" y="146"/>
                  <a:pt x="56" y="146"/>
                  <a:pt x="56" y="146"/>
                </a:cubicBezTo>
                <a:close/>
              </a:path>
            </a:pathLst>
          </a:custGeom>
          <a:noFill/>
          <a:ln w="15875" cap="flat">
            <a:solidFill>
              <a:srgbClr val="EDEDED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2097" name="Freeform 11"/>
          <p:cNvSpPr>
            <a:spLocks/>
          </p:cNvSpPr>
          <p:nvPr/>
        </p:nvSpPr>
        <p:spPr bwMode="auto">
          <a:xfrm>
            <a:off x="881974" y="1057274"/>
            <a:ext cx="885825" cy="806450"/>
          </a:xfrm>
          <a:custGeom>
            <a:avLst/>
            <a:gdLst>
              <a:gd name="T0" fmla="*/ 82 w 236"/>
              <a:gd name="T1" fmla="*/ 215 h 215"/>
              <a:gd name="T2" fmla="*/ 8 w 236"/>
              <a:gd name="T3" fmla="*/ 131 h 215"/>
              <a:gd name="T4" fmla="*/ 12 w 236"/>
              <a:gd name="T5" fmla="*/ 103 h 215"/>
              <a:gd name="T6" fmla="*/ 43 w 236"/>
              <a:gd name="T7" fmla="*/ 107 h 215"/>
              <a:gd name="T8" fmla="*/ 80 w 236"/>
              <a:gd name="T9" fmla="*/ 149 h 215"/>
              <a:gd name="T10" fmla="*/ 193 w 236"/>
              <a:gd name="T11" fmla="*/ 11 h 215"/>
              <a:gd name="T12" fmla="*/ 224 w 236"/>
              <a:gd name="T13" fmla="*/ 7 h 215"/>
              <a:gd name="T14" fmla="*/ 229 w 236"/>
              <a:gd name="T15" fmla="*/ 35 h 215"/>
              <a:gd name="T16" fmla="*/ 82 w 236"/>
              <a:gd name="T17" fmla="*/ 215 h 2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36" h="215">
                <a:moveTo>
                  <a:pt x="82" y="215"/>
                </a:moveTo>
                <a:cubicBezTo>
                  <a:pt x="8" y="131"/>
                  <a:pt x="8" y="131"/>
                  <a:pt x="8" y="131"/>
                </a:cubicBezTo>
                <a:cubicBezTo>
                  <a:pt x="0" y="123"/>
                  <a:pt x="2" y="110"/>
                  <a:pt x="12" y="103"/>
                </a:cubicBezTo>
                <a:cubicBezTo>
                  <a:pt x="21" y="97"/>
                  <a:pt x="35" y="98"/>
                  <a:pt x="43" y="107"/>
                </a:cubicBezTo>
                <a:cubicBezTo>
                  <a:pt x="80" y="149"/>
                  <a:pt x="80" y="149"/>
                  <a:pt x="80" y="149"/>
                </a:cubicBezTo>
                <a:cubicBezTo>
                  <a:pt x="193" y="11"/>
                  <a:pt x="193" y="11"/>
                  <a:pt x="193" y="11"/>
                </a:cubicBezTo>
                <a:cubicBezTo>
                  <a:pt x="200" y="2"/>
                  <a:pt x="214" y="0"/>
                  <a:pt x="224" y="7"/>
                </a:cubicBezTo>
                <a:cubicBezTo>
                  <a:pt x="234" y="13"/>
                  <a:pt x="236" y="26"/>
                  <a:pt x="229" y="35"/>
                </a:cubicBezTo>
                <a:cubicBezTo>
                  <a:pt x="82" y="215"/>
                  <a:pt x="82" y="215"/>
                  <a:pt x="82" y="215"/>
                </a:cubicBezTo>
                <a:close/>
              </a:path>
            </a:pathLst>
          </a:custGeom>
          <a:noFill/>
          <a:ln w="15875" cap="flat">
            <a:solidFill>
              <a:srgbClr val="EDEDED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2098" name="Freeform 12"/>
          <p:cNvSpPr>
            <a:spLocks/>
          </p:cNvSpPr>
          <p:nvPr/>
        </p:nvSpPr>
        <p:spPr bwMode="auto">
          <a:xfrm>
            <a:off x="1419342" y="3737585"/>
            <a:ext cx="696913" cy="630238"/>
          </a:xfrm>
          <a:custGeom>
            <a:avLst/>
            <a:gdLst>
              <a:gd name="T0" fmla="*/ 64 w 186"/>
              <a:gd name="T1" fmla="*/ 168 h 168"/>
              <a:gd name="T2" fmla="*/ 6 w 186"/>
              <a:gd name="T3" fmla="*/ 103 h 168"/>
              <a:gd name="T4" fmla="*/ 9 w 186"/>
              <a:gd name="T5" fmla="*/ 81 h 168"/>
              <a:gd name="T6" fmla="*/ 34 w 186"/>
              <a:gd name="T7" fmla="*/ 83 h 168"/>
              <a:gd name="T8" fmla="*/ 63 w 186"/>
              <a:gd name="T9" fmla="*/ 116 h 168"/>
              <a:gd name="T10" fmla="*/ 152 w 186"/>
              <a:gd name="T11" fmla="*/ 8 h 168"/>
              <a:gd name="T12" fmla="*/ 176 w 186"/>
              <a:gd name="T13" fmla="*/ 5 h 168"/>
              <a:gd name="T14" fmla="*/ 180 w 186"/>
              <a:gd name="T15" fmla="*/ 27 h 168"/>
              <a:gd name="T16" fmla="*/ 64 w 186"/>
              <a:gd name="T17" fmla="*/ 168 h 1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86" h="168">
                <a:moveTo>
                  <a:pt x="64" y="168"/>
                </a:moveTo>
                <a:cubicBezTo>
                  <a:pt x="6" y="103"/>
                  <a:pt x="6" y="103"/>
                  <a:pt x="6" y="103"/>
                </a:cubicBezTo>
                <a:cubicBezTo>
                  <a:pt x="0" y="96"/>
                  <a:pt x="2" y="86"/>
                  <a:pt x="9" y="81"/>
                </a:cubicBezTo>
                <a:cubicBezTo>
                  <a:pt x="17" y="75"/>
                  <a:pt x="28" y="77"/>
                  <a:pt x="34" y="83"/>
                </a:cubicBezTo>
                <a:cubicBezTo>
                  <a:pt x="63" y="116"/>
                  <a:pt x="63" y="116"/>
                  <a:pt x="63" y="116"/>
                </a:cubicBezTo>
                <a:cubicBezTo>
                  <a:pt x="152" y="8"/>
                  <a:pt x="152" y="8"/>
                  <a:pt x="152" y="8"/>
                </a:cubicBezTo>
                <a:cubicBezTo>
                  <a:pt x="158" y="2"/>
                  <a:pt x="168" y="0"/>
                  <a:pt x="176" y="5"/>
                </a:cubicBezTo>
                <a:cubicBezTo>
                  <a:pt x="184" y="10"/>
                  <a:pt x="186" y="20"/>
                  <a:pt x="180" y="27"/>
                </a:cubicBezTo>
                <a:cubicBezTo>
                  <a:pt x="64" y="168"/>
                  <a:pt x="64" y="168"/>
                  <a:pt x="64" y="168"/>
                </a:cubicBezTo>
                <a:close/>
              </a:path>
            </a:pathLst>
          </a:custGeom>
          <a:solidFill>
            <a:srgbClr val="EDEDED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2099" name="Freeform 13"/>
          <p:cNvSpPr>
            <a:spLocks/>
          </p:cNvSpPr>
          <p:nvPr/>
        </p:nvSpPr>
        <p:spPr bwMode="auto">
          <a:xfrm>
            <a:off x="6601067" y="4420703"/>
            <a:ext cx="354013" cy="319088"/>
          </a:xfrm>
          <a:custGeom>
            <a:avLst/>
            <a:gdLst>
              <a:gd name="T0" fmla="*/ 32 w 94"/>
              <a:gd name="T1" fmla="*/ 85 h 85"/>
              <a:gd name="T2" fmla="*/ 3 w 94"/>
              <a:gd name="T3" fmla="*/ 52 h 85"/>
              <a:gd name="T4" fmla="*/ 4 w 94"/>
              <a:gd name="T5" fmla="*/ 41 h 85"/>
              <a:gd name="T6" fmla="*/ 17 w 94"/>
              <a:gd name="T7" fmla="*/ 42 h 85"/>
              <a:gd name="T8" fmla="*/ 32 w 94"/>
              <a:gd name="T9" fmla="*/ 59 h 85"/>
              <a:gd name="T10" fmla="*/ 77 w 94"/>
              <a:gd name="T11" fmla="*/ 4 h 85"/>
              <a:gd name="T12" fmla="*/ 89 w 94"/>
              <a:gd name="T13" fmla="*/ 2 h 85"/>
              <a:gd name="T14" fmla="*/ 91 w 94"/>
              <a:gd name="T15" fmla="*/ 13 h 85"/>
              <a:gd name="T16" fmla="*/ 32 w 94"/>
              <a:gd name="T17" fmla="*/ 85 h 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94" h="85">
                <a:moveTo>
                  <a:pt x="32" y="85"/>
                </a:moveTo>
                <a:cubicBezTo>
                  <a:pt x="3" y="52"/>
                  <a:pt x="3" y="52"/>
                  <a:pt x="3" y="52"/>
                </a:cubicBezTo>
                <a:cubicBezTo>
                  <a:pt x="0" y="48"/>
                  <a:pt x="1" y="44"/>
                  <a:pt x="4" y="41"/>
                </a:cubicBezTo>
                <a:cubicBezTo>
                  <a:pt x="8" y="38"/>
                  <a:pt x="14" y="39"/>
                  <a:pt x="17" y="42"/>
                </a:cubicBezTo>
                <a:cubicBezTo>
                  <a:pt x="32" y="59"/>
                  <a:pt x="32" y="59"/>
                  <a:pt x="32" y="59"/>
                </a:cubicBezTo>
                <a:cubicBezTo>
                  <a:pt x="77" y="4"/>
                  <a:pt x="77" y="4"/>
                  <a:pt x="77" y="4"/>
                </a:cubicBezTo>
                <a:cubicBezTo>
                  <a:pt x="80" y="1"/>
                  <a:pt x="85" y="0"/>
                  <a:pt x="89" y="2"/>
                </a:cubicBezTo>
                <a:cubicBezTo>
                  <a:pt x="93" y="5"/>
                  <a:pt x="94" y="10"/>
                  <a:pt x="91" y="13"/>
                </a:cubicBezTo>
                <a:cubicBezTo>
                  <a:pt x="32" y="85"/>
                  <a:pt x="32" y="85"/>
                  <a:pt x="32" y="85"/>
                </a:cubicBezTo>
                <a:close/>
              </a:path>
            </a:pathLst>
          </a:custGeom>
          <a:solidFill>
            <a:srgbClr val="EDEDED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2100" name="Freeform 14"/>
          <p:cNvSpPr>
            <a:spLocks/>
          </p:cNvSpPr>
          <p:nvPr/>
        </p:nvSpPr>
        <p:spPr bwMode="auto">
          <a:xfrm>
            <a:off x="7965855" y="2520605"/>
            <a:ext cx="682625" cy="620713"/>
          </a:xfrm>
          <a:custGeom>
            <a:avLst/>
            <a:gdLst>
              <a:gd name="T0" fmla="*/ 63 w 182"/>
              <a:gd name="T1" fmla="*/ 165 h 165"/>
              <a:gd name="T2" fmla="*/ 6 w 182"/>
              <a:gd name="T3" fmla="*/ 101 h 165"/>
              <a:gd name="T4" fmla="*/ 9 w 182"/>
              <a:gd name="T5" fmla="*/ 79 h 165"/>
              <a:gd name="T6" fmla="*/ 33 w 182"/>
              <a:gd name="T7" fmla="*/ 82 h 165"/>
              <a:gd name="T8" fmla="*/ 62 w 182"/>
              <a:gd name="T9" fmla="*/ 114 h 165"/>
              <a:gd name="T10" fmla="*/ 148 w 182"/>
              <a:gd name="T11" fmla="*/ 8 h 165"/>
              <a:gd name="T12" fmla="*/ 172 w 182"/>
              <a:gd name="T13" fmla="*/ 5 h 165"/>
              <a:gd name="T14" fmla="*/ 176 w 182"/>
              <a:gd name="T15" fmla="*/ 26 h 165"/>
              <a:gd name="T16" fmla="*/ 63 w 182"/>
              <a:gd name="T17" fmla="*/ 165 h 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82" h="165">
                <a:moveTo>
                  <a:pt x="63" y="165"/>
                </a:moveTo>
                <a:cubicBezTo>
                  <a:pt x="6" y="101"/>
                  <a:pt x="6" y="101"/>
                  <a:pt x="6" y="101"/>
                </a:cubicBezTo>
                <a:cubicBezTo>
                  <a:pt x="0" y="94"/>
                  <a:pt x="1" y="84"/>
                  <a:pt x="9" y="79"/>
                </a:cubicBezTo>
                <a:cubicBezTo>
                  <a:pt x="16" y="74"/>
                  <a:pt x="27" y="75"/>
                  <a:pt x="33" y="82"/>
                </a:cubicBezTo>
                <a:cubicBezTo>
                  <a:pt x="62" y="114"/>
                  <a:pt x="62" y="114"/>
                  <a:pt x="62" y="114"/>
                </a:cubicBezTo>
                <a:cubicBezTo>
                  <a:pt x="148" y="8"/>
                  <a:pt x="148" y="8"/>
                  <a:pt x="148" y="8"/>
                </a:cubicBezTo>
                <a:cubicBezTo>
                  <a:pt x="154" y="2"/>
                  <a:pt x="165" y="0"/>
                  <a:pt x="172" y="5"/>
                </a:cubicBezTo>
                <a:cubicBezTo>
                  <a:pt x="180" y="10"/>
                  <a:pt x="182" y="20"/>
                  <a:pt x="176" y="26"/>
                </a:cubicBezTo>
                <a:cubicBezTo>
                  <a:pt x="63" y="165"/>
                  <a:pt x="63" y="165"/>
                  <a:pt x="63" y="165"/>
                </a:cubicBezTo>
                <a:close/>
              </a:path>
            </a:pathLst>
          </a:custGeom>
          <a:noFill/>
          <a:ln w="15875" cap="flat">
            <a:solidFill>
              <a:srgbClr val="EDEDED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187060230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0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200"/>
                                        <p:tgtEl>
                                          <p:spTgt spid="20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250"/>
                                        <p:tgtEl>
                                          <p:spTgt spid="20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250"/>
                                        <p:tgtEl>
                                          <p:spTgt spid="20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50"/>
                                        <p:tgtEl>
                                          <p:spTgt spid="20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250"/>
                                        <p:tgtEl>
                                          <p:spTgt spid="2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250"/>
                                        <p:tgtEl>
                                          <p:spTgt spid="20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500"/>
                            </p:stCondLst>
                            <p:childTnLst>
                              <p:par>
                                <p:cTn id="3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750"/>
                            </p:stCondLst>
                            <p:childTnLst>
                              <p:par>
                                <p:cTn id="3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250"/>
                                        <p:tgtEl>
                                          <p:spTgt spid="20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1000"/>
                            </p:stCondLst>
                            <p:childTnLst>
                              <p:par>
                                <p:cTn id="3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25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1250"/>
                            </p:stCondLst>
                            <p:childTnLst>
                              <p:par>
                                <p:cTn id="4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25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1500"/>
                            </p:stCondLst>
                            <p:childTnLst>
                              <p:par>
                                <p:cTn id="4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25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1750"/>
                            </p:stCondLst>
                            <p:childTnLst>
                              <p:par>
                                <p:cTn id="5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25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2092" grpId="0" animBg="1"/>
      <p:bldP spid="2093" grpId="0" animBg="1"/>
      <p:bldP spid="2097" grpId="0" animBg="1"/>
      <p:bldP spid="2098" grpId="0" animBg="1"/>
      <p:bldP spid="2099" grpId="0" animBg="1"/>
      <p:bldP spid="2100" grpId="0" animBg="1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82325" y="5567966"/>
                <a:ext cx="340158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>
                    <a:solidFill>
                      <a:srgbClr val="B2B2B2"/>
                    </a:solidFill>
                  </a:rPr>
                  <a:t>7</a:t>
                </a:r>
              </a:p>
            </p:txBody>
          </p:sp>
        </p:grpSp>
      </p:grpSp>
      <p:grpSp>
        <p:nvGrpSpPr>
          <p:cNvPr id="2096" name="Grup 2095"/>
          <p:cNvGrpSpPr/>
          <p:nvPr/>
        </p:nvGrpSpPr>
        <p:grpSpPr>
          <a:xfrm>
            <a:off x="-6350" y="0"/>
            <a:ext cx="12201525" cy="339725"/>
            <a:chOff x="-6350" y="0"/>
            <a:chExt cx="12201525" cy="339725"/>
          </a:xfrm>
        </p:grpSpPr>
        <p:sp>
          <p:nvSpPr>
            <p:cNvPr id="2094" name="Freeform 70"/>
            <p:cNvSpPr>
              <a:spLocks/>
            </p:cNvSpPr>
            <p:nvPr/>
          </p:nvSpPr>
          <p:spPr bwMode="auto">
            <a:xfrm>
              <a:off x="1812925" y="0"/>
              <a:ext cx="10382250" cy="339725"/>
            </a:xfrm>
            <a:custGeom>
              <a:avLst/>
              <a:gdLst>
                <a:gd name="T0" fmla="*/ 207 w 6540"/>
                <a:gd name="T1" fmla="*/ 214 h 214"/>
                <a:gd name="T2" fmla="*/ 6540 w 6540"/>
                <a:gd name="T3" fmla="*/ 214 h 214"/>
                <a:gd name="T4" fmla="*/ 6540 w 6540"/>
                <a:gd name="T5" fmla="*/ 0 h 214"/>
                <a:gd name="T6" fmla="*/ 0 w 6540"/>
                <a:gd name="T7" fmla="*/ 0 h 214"/>
                <a:gd name="T8" fmla="*/ 207 w 6540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40" h="214">
                  <a:moveTo>
                    <a:pt x="207" y="214"/>
                  </a:moveTo>
                  <a:lnTo>
                    <a:pt x="6540" y="214"/>
                  </a:lnTo>
                  <a:lnTo>
                    <a:pt x="6540" y="0"/>
                  </a:lnTo>
                  <a:lnTo>
                    <a:pt x="0" y="0"/>
                  </a:lnTo>
                  <a:lnTo>
                    <a:pt x="207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5" name="Freeform 71"/>
            <p:cNvSpPr>
              <a:spLocks/>
            </p:cNvSpPr>
            <p:nvPr/>
          </p:nvSpPr>
          <p:spPr bwMode="auto">
            <a:xfrm>
              <a:off x="-6350" y="0"/>
              <a:ext cx="2105025" cy="339725"/>
            </a:xfrm>
            <a:custGeom>
              <a:avLst/>
              <a:gdLst>
                <a:gd name="T0" fmla="*/ 0 w 1326"/>
                <a:gd name="T1" fmla="*/ 214 h 214"/>
                <a:gd name="T2" fmla="*/ 1326 w 1326"/>
                <a:gd name="T3" fmla="*/ 214 h 214"/>
                <a:gd name="T4" fmla="*/ 1118 w 1326"/>
                <a:gd name="T5" fmla="*/ 0 h 214"/>
                <a:gd name="T6" fmla="*/ 0 w 1326"/>
                <a:gd name="T7" fmla="*/ 0 h 214"/>
                <a:gd name="T8" fmla="*/ 0 w 1326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6" h="214">
                  <a:moveTo>
                    <a:pt x="0" y="214"/>
                  </a:moveTo>
                  <a:lnTo>
                    <a:pt x="1326" y="214"/>
                  </a:lnTo>
                  <a:lnTo>
                    <a:pt x="1118" y="0"/>
                  </a:lnTo>
                  <a:lnTo>
                    <a:pt x="0" y="0"/>
                  </a:lnTo>
                  <a:lnTo>
                    <a:pt x="0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2103" name="Metin kutusu 2102"/>
          <p:cNvSpPr txBox="1"/>
          <p:nvPr/>
        </p:nvSpPr>
        <p:spPr>
          <a:xfrm>
            <a:off x="3236086" y="568325"/>
            <a:ext cx="5719835" cy="156966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tr-TR" sz="4800" b="1" dirty="0">
                <a:solidFill>
                  <a:srgbClr val="E61F4F"/>
                </a:solidFill>
              </a:rPr>
              <a:t>Doğru Beslenmek İçin</a:t>
            </a:r>
          </a:p>
          <a:p>
            <a:pPr algn="ctr"/>
            <a:r>
              <a:rPr lang="tr-TR" sz="4800" b="1" dirty="0">
                <a:solidFill>
                  <a:srgbClr val="E61F4F"/>
                </a:solidFill>
              </a:rPr>
              <a:t>Yapmamız Gerekenler</a:t>
            </a:r>
          </a:p>
        </p:txBody>
      </p:sp>
      <p:grpSp>
        <p:nvGrpSpPr>
          <p:cNvPr id="2085" name="Grup 2084"/>
          <p:cNvGrpSpPr/>
          <p:nvPr/>
        </p:nvGrpSpPr>
        <p:grpSpPr>
          <a:xfrm>
            <a:off x="1084965" y="2312212"/>
            <a:ext cx="3213188" cy="1428482"/>
            <a:chOff x="134894" y="2239963"/>
            <a:chExt cx="3213188" cy="1428482"/>
          </a:xfrm>
        </p:grpSpPr>
        <p:sp>
          <p:nvSpPr>
            <p:cNvPr id="6" name="Freeform 5"/>
            <p:cNvSpPr>
              <a:spLocks/>
            </p:cNvSpPr>
            <p:nvPr/>
          </p:nvSpPr>
          <p:spPr bwMode="auto">
            <a:xfrm>
              <a:off x="1589881" y="2239963"/>
              <a:ext cx="446088" cy="409574"/>
            </a:xfrm>
            <a:custGeom>
              <a:avLst/>
              <a:gdLst>
                <a:gd name="T0" fmla="*/ 40 w 116"/>
                <a:gd name="T1" fmla="*/ 106 h 106"/>
                <a:gd name="T2" fmla="*/ 3 w 116"/>
                <a:gd name="T3" fmla="*/ 65 h 106"/>
                <a:gd name="T4" fmla="*/ 5 w 116"/>
                <a:gd name="T5" fmla="*/ 51 h 106"/>
                <a:gd name="T6" fmla="*/ 21 w 116"/>
                <a:gd name="T7" fmla="*/ 53 h 106"/>
                <a:gd name="T8" fmla="*/ 39 w 116"/>
                <a:gd name="T9" fmla="*/ 73 h 106"/>
                <a:gd name="T10" fmla="*/ 95 w 116"/>
                <a:gd name="T11" fmla="*/ 6 h 106"/>
                <a:gd name="T12" fmla="*/ 110 w 116"/>
                <a:gd name="T13" fmla="*/ 4 h 106"/>
                <a:gd name="T14" fmla="*/ 112 w 116"/>
                <a:gd name="T15" fmla="*/ 17 h 106"/>
                <a:gd name="T16" fmla="*/ 40 w 116"/>
                <a:gd name="T17" fmla="*/ 106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6" h="106">
                  <a:moveTo>
                    <a:pt x="40" y="106"/>
                  </a:moveTo>
                  <a:cubicBezTo>
                    <a:pt x="3" y="65"/>
                    <a:pt x="3" y="65"/>
                    <a:pt x="3" y="65"/>
                  </a:cubicBezTo>
                  <a:cubicBezTo>
                    <a:pt x="0" y="60"/>
                    <a:pt x="1" y="54"/>
                    <a:pt x="5" y="51"/>
                  </a:cubicBezTo>
                  <a:cubicBezTo>
                    <a:pt x="10" y="48"/>
                    <a:pt x="17" y="48"/>
                    <a:pt x="21" y="53"/>
                  </a:cubicBezTo>
                  <a:cubicBezTo>
                    <a:pt x="39" y="73"/>
                    <a:pt x="39" y="73"/>
                    <a:pt x="39" y="73"/>
                  </a:cubicBezTo>
                  <a:cubicBezTo>
                    <a:pt x="95" y="6"/>
                    <a:pt x="95" y="6"/>
                    <a:pt x="95" y="6"/>
                  </a:cubicBezTo>
                  <a:cubicBezTo>
                    <a:pt x="98" y="1"/>
                    <a:pt x="105" y="0"/>
                    <a:pt x="110" y="4"/>
                  </a:cubicBezTo>
                  <a:cubicBezTo>
                    <a:pt x="115" y="7"/>
                    <a:pt x="116" y="13"/>
                    <a:pt x="112" y="17"/>
                  </a:cubicBezTo>
                  <a:cubicBezTo>
                    <a:pt x="40" y="106"/>
                    <a:pt x="40" y="106"/>
                    <a:pt x="40" y="106"/>
                  </a:cubicBez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79" name="Metin kutusu 78"/>
            <p:cNvSpPr txBox="1"/>
            <p:nvPr/>
          </p:nvSpPr>
          <p:spPr>
            <a:xfrm>
              <a:off x="134894" y="2652782"/>
              <a:ext cx="3213188" cy="101566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tr-T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Dört yapraklı yoncanın</a:t>
              </a:r>
            </a:p>
            <a:p>
              <a:pPr algn="ctr"/>
              <a:r>
                <a:rPr lang="tr-T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her bir yaprağındaki gıdalarla</a:t>
              </a:r>
            </a:p>
            <a:p>
              <a:pPr algn="ctr"/>
              <a:r>
                <a:rPr lang="tr-T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dengeli şekilde beslen!</a:t>
              </a:r>
            </a:p>
          </p:txBody>
        </p:sp>
      </p:grpSp>
      <p:grpSp>
        <p:nvGrpSpPr>
          <p:cNvPr id="81" name="Grup 80"/>
          <p:cNvGrpSpPr/>
          <p:nvPr/>
        </p:nvGrpSpPr>
        <p:grpSpPr>
          <a:xfrm>
            <a:off x="5711375" y="2337128"/>
            <a:ext cx="2466829" cy="1120705"/>
            <a:chOff x="508074" y="2239963"/>
            <a:chExt cx="2466829" cy="1120705"/>
          </a:xfrm>
        </p:grpSpPr>
        <p:sp>
          <p:nvSpPr>
            <p:cNvPr id="82" name="Freeform 5"/>
            <p:cNvSpPr>
              <a:spLocks/>
            </p:cNvSpPr>
            <p:nvPr/>
          </p:nvSpPr>
          <p:spPr bwMode="auto">
            <a:xfrm>
              <a:off x="1589881" y="2239963"/>
              <a:ext cx="446088" cy="409574"/>
            </a:xfrm>
            <a:custGeom>
              <a:avLst/>
              <a:gdLst>
                <a:gd name="T0" fmla="*/ 40 w 116"/>
                <a:gd name="T1" fmla="*/ 106 h 106"/>
                <a:gd name="T2" fmla="*/ 3 w 116"/>
                <a:gd name="T3" fmla="*/ 65 h 106"/>
                <a:gd name="T4" fmla="*/ 5 w 116"/>
                <a:gd name="T5" fmla="*/ 51 h 106"/>
                <a:gd name="T6" fmla="*/ 21 w 116"/>
                <a:gd name="T7" fmla="*/ 53 h 106"/>
                <a:gd name="T8" fmla="*/ 39 w 116"/>
                <a:gd name="T9" fmla="*/ 73 h 106"/>
                <a:gd name="T10" fmla="*/ 95 w 116"/>
                <a:gd name="T11" fmla="*/ 6 h 106"/>
                <a:gd name="T12" fmla="*/ 110 w 116"/>
                <a:gd name="T13" fmla="*/ 4 h 106"/>
                <a:gd name="T14" fmla="*/ 112 w 116"/>
                <a:gd name="T15" fmla="*/ 17 h 106"/>
                <a:gd name="T16" fmla="*/ 40 w 116"/>
                <a:gd name="T17" fmla="*/ 106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6" h="106">
                  <a:moveTo>
                    <a:pt x="40" y="106"/>
                  </a:moveTo>
                  <a:cubicBezTo>
                    <a:pt x="3" y="65"/>
                    <a:pt x="3" y="65"/>
                    <a:pt x="3" y="65"/>
                  </a:cubicBezTo>
                  <a:cubicBezTo>
                    <a:pt x="0" y="60"/>
                    <a:pt x="1" y="54"/>
                    <a:pt x="5" y="51"/>
                  </a:cubicBezTo>
                  <a:cubicBezTo>
                    <a:pt x="10" y="48"/>
                    <a:pt x="17" y="48"/>
                    <a:pt x="21" y="53"/>
                  </a:cubicBezTo>
                  <a:cubicBezTo>
                    <a:pt x="39" y="73"/>
                    <a:pt x="39" y="73"/>
                    <a:pt x="39" y="73"/>
                  </a:cubicBezTo>
                  <a:cubicBezTo>
                    <a:pt x="95" y="6"/>
                    <a:pt x="95" y="6"/>
                    <a:pt x="95" y="6"/>
                  </a:cubicBezTo>
                  <a:cubicBezTo>
                    <a:pt x="98" y="1"/>
                    <a:pt x="105" y="0"/>
                    <a:pt x="110" y="4"/>
                  </a:cubicBezTo>
                  <a:cubicBezTo>
                    <a:pt x="115" y="7"/>
                    <a:pt x="116" y="13"/>
                    <a:pt x="112" y="17"/>
                  </a:cubicBezTo>
                  <a:cubicBezTo>
                    <a:pt x="40" y="106"/>
                    <a:pt x="40" y="106"/>
                    <a:pt x="40" y="106"/>
                  </a:cubicBez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3" name="Metin kutusu 82"/>
            <p:cNvSpPr txBox="1"/>
            <p:nvPr/>
          </p:nvSpPr>
          <p:spPr>
            <a:xfrm>
              <a:off x="508074" y="2652782"/>
              <a:ext cx="2466829" cy="70788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tr-T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Yiyeceklerin temiz</a:t>
              </a:r>
            </a:p>
            <a:p>
              <a:pPr algn="ctr"/>
              <a:r>
                <a:rPr lang="tr-T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olmasına özen göster!</a:t>
              </a:r>
            </a:p>
          </p:txBody>
        </p:sp>
      </p:grpSp>
      <p:grpSp>
        <p:nvGrpSpPr>
          <p:cNvPr id="84" name="Grup 83"/>
          <p:cNvGrpSpPr/>
          <p:nvPr/>
        </p:nvGrpSpPr>
        <p:grpSpPr>
          <a:xfrm>
            <a:off x="3142757" y="3972106"/>
            <a:ext cx="3225756" cy="1120705"/>
            <a:chOff x="128610" y="2239963"/>
            <a:chExt cx="3225756" cy="1120705"/>
          </a:xfrm>
        </p:grpSpPr>
        <p:sp>
          <p:nvSpPr>
            <p:cNvPr id="85" name="Freeform 5"/>
            <p:cNvSpPr>
              <a:spLocks/>
            </p:cNvSpPr>
            <p:nvPr/>
          </p:nvSpPr>
          <p:spPr bwMode="auto">
            <a:xfrm>
              <a:off x="1589881" y="2239963"/>
              <a:ext cx="446088" cy="409574"/>
            </a:xfrm>
            <a:custGeom>
              <a:avLst/>
              <a:gdLst>
                <a:gd name="T0" fmla="*/ 40 w 116"/>
                <a:gd name="T1" fmla="*/ 106 h 106"/>
                <a:gd name="T2" fmla="*/ 3 w 116"/>
                <a:gd name="T3" fmla="*/ 65 h 106"/>
                <a:gd name="T4" fmla="*/ 5 w 116"/>
                <a:gd name="T5" fmla="*/ 51 h 106"/>
                <a:gd name="T6" fmla="*/ 21 w 116"/>
                <a:gd name="T7" fmla="*/ 53 h 106"/>
                <a:gd name="T8" fmla="*/ 39 w 116"/>
                <a:gd name="T9" fmla="*/ 73 h 106"/>
                <a:gd name="T10" fmla="*/ 95 w 116"/>
                <a:gd name="T11" fmla="*/ 6 h 106"/>
                <a:gd name="T12" fmla="*/ 110 w 116"/>
                <a:gd name="T13" fmla="*/ 4 h 106"/>
                <a:gd name="T14" fmla="*/ 112 w 116"/>
                <a:gd name="T15" fmla="*/ 17 h 106"/>
                <a:gd name="T16" fmla="*/ 40 w 116"/>
                <a:gd name="T17" fmla="*/ 106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6" h="106">
                  <a:moveTo>
                    <a:pt x="40" y="106"/>
                  </a:moveTo>
                  <a:cubicBezTo>
                    <a:pt x="3" y="65"/>
                    <a:pt x="3" y="65"/>
                    <a:pt x="3" y="65"/>
                  </a:cubicBezTo>
                  <a:cubicBezTo>
                    <a:pt x="0" y="60"/>
                    <a:pt x="1" y="54"/>
                    <a:pt x="5" y="51"/>
                  </a:cubicBezTo>
                  <a:cubicBezTo>
                    <a:pt x="10" y="48"/>
                    <a:pt x="17" y="48"/>
                    <a:pt x="21" y="53"/>
                  </a:cubicBezTo>
                  <a:cubicBezTo>
                    <a:pt x="39" y="73"/>
                    <a:pt x="39" y="73"/>
                    <a:pt x="39" y="73"/>
                  </a:cubicBezTo>
                  <a:cubicBezTo>
                    <a:pt x="95" y="6"/>
                    <a:pt x="95" y="6"/>
                    <a:pt x="95" y="6"/>
                  </a:cubicBezTo>
                  <a:cubicBezTo>
                    <a:pt x="98" y="1"/>
                    <a:pt x="105" y="0"/>
                    <a:pt x="110" y="4"/>
                  </a:cubicBezTo>
                  <a:cubicBezTo>
                    <a:pt x="115" y="7"/>
                    <a:pt x="116" y="13"/>
                    <a:pt x="112" y="17"/>
                  </a:cubicBezTo>
                  <a:cubicBezTo>
                    <a:pt x="40" y="106"/>
                    <a:pt x="40" y="106"/>
                    <a:pt x="40" y="106"/>
                  </a:cubicBez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6" name="Metin kutusu 85"/>
            <p:cNvSpPr txBox="1"/>
            <p:nvPr/>
          </p:nvSpPr>
          <p:spPr>
            <a:xfrm>
              <a:off x="128610" y="2652782"/>
              <a:ext cx="3225756" cy="70788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tr-T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Gıdalarla ilgili her duyduğuna</a:t>
              </a:r>
            </a:p>
            <a:p>
              <a:pPr algn="ctr"/>
              <a:r>
                <a:rPr lang="tr-T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inanma, bilenlere danış!</a:t>
              </a:r>
            </a:p>
          </p:txBody>
        </p:sp>
      </p:grpSp>
      <p:grpSp>
        <p:nvGrpSpPr>
          <p:cNvPr id="90" name="Grup 89"/>
          <p:cNvGrpSpPr/>
          <p:nvPr/>
        </p:nvGrpSpPr>
        <p:grpSpPr>
          <a:xfrm>
            <a:off x="7781534" y="3377572"/>
            <a:ext cx="3134705" cy="1736258"/>
            <a:chOff x="174136" y="2239963"/>
            <a:chExt cx="3134705" cy="1736258"/>
          </a:xfrm>
        </p:grpSpPr>
        <p:sp>
          <p:nvSpPr>
            <p:cNvPr id="91" name="Freeform 5"/>
            <p:cNvSpPr>
              <a:spLocks/>
            </p:cNvSpPr>
            <p:nvPr/>
          </p:nvSpPr>
          <p:spPr bwMode="auto">
            <a:xfrm>
              <a:off x="1589881" y="2239963"/>
              <a:ext cx="446088" cy="409574"/>
            </a:xfrm>
            <a:custGeom>
              <a:avLst/>
              <a:gdLst>
                <a:gd name="T0" fmla="*/ 40 w 116"/>
                <a:gd name="T1" fmla="*/ 106 h 106"/>
                <a:gd name="T2" fmla="*/ 3 w 116"/>
                <a:gd name="T3" fmla="*/ 65 h 106"/>
                <a:gd name="T4" fmla="*/ 5 w 116"/>
                <a:gd name="T5" fmla="*/ 51 h 106"/>
                <a:gd name="T6" fmla="*/ 21 w 116"/>
                <a:gd name="T7" fmla="*/ 53 h 106"/>
                <a:gd name="T8" fmla="*/ 39 w 116"/>
                <a:gd name="T9" fmla="*/ 73 h 106"/>
                <a:gd name="T10" fmla="*/ 95 w 116"/>
                <a:gd name="T11" fmla="*/ 6 h 106"/>
                <a:gd name="T12" fmla="*/ 110 w 116"/>
                <a:gd name="T13" fmla="*/ 4 h 106"/>
                <a:gd name="T14" fmla="*/ 112 w 116"/>
                <a:gd name="T15" fmla="*/ 17 h 106"/>
                <a:gd name="T16" fmla="*/ 40 w 116"/>
                <a:gd name="T17" fmla="*/ 106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6" h="106">
                  <a:moveTo>
                    <a:pt x="40" y="106"/>
                  </a:moveTo>
                  <a:cubicBezTo>
                    <a:pt x="3" y="65"/>
                    <a:pt x="3" y="65"/>
                    <a:pt x="3" y="65"/>
                  </a:cubicBezTo>
                  <a:cubicBezTo>
                    <a:pt x="0" y="60"/>
                    <a:pt x="1" y="54"/>
                    <a:pt x="5" y="51"/>
                  </a:cubicBezTo>
                  <a:cubicBezTo>
                    <a:pt x="10" y="48"/>
                    <a:pt x="17" y="48"/>
                    <a:pt x="21" y="53"/>
                  </a:cubicBezTo>
                  <a:cubicBezTo>
                    <a:pt x="39" y="73"/>
                    <a:pt x="39" y="73"/>
                    <a:pt x="39" y="73"/>
                  </a:cubicBezTo>
                  <a:cubicBezTo>
                    <a:pt x="95" y="6"/>
                    <a:pt x="95" y="6"/>
                    <a:pt x="95" y="6"/>
                  </a:cubicBezTo>
                  <a:cubicBezTo>
                    <a:pt x="98" y="1"/>
                    <a:pt x="105" y="0"/>
                    <a:pt x="110" y="4"/>
                  </a:cubicBezTo>
                  <a:cubicBezTo>
                    <a:pt x="115" y="7"/>
                    <a:pt x="116" y="13"/>
                    <a:pt x="112" y="17"/>
                  </a:cubicBezTo>
                  <a:cubicBezTo>
                    <a:pt x="40" y="106"/>
                    <a:pt x="40" y="106"/>
                    <a:pt x="40" y="106"/>
                  </a:cubicBez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2" name="Metin kutusu 91"/>
            <p:cNvSpPr txBox="1"/>
            <p:nvPr/>
          </p:nvSpPr>
          <p:spPr>
            <a:xfrm>
              <a:off x="174136" y="2652782"/>
              <a:ext cx="3134705" cy="132343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tr-T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İçerisinde gıda boyası, yapay</a:t>
              </a:r>
            </a:p>
            <a:p>
              <a:pPr algn="ctr"/>
              <a:r>
                <a:rPr lang="tr-T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tatlandırıcı ve çok çeşitli</a:t>
              </a:r>
            </a:p>
            <a:p>
              <a:pPr algn="ctr"/>
              <a:r>
                <a:rPr lang="tr-T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koruyucu maddeler bulunan</a:t>
              </a:r>
            </a:p>
            <a:p>
              <a:pPr algn="ctr"/>
              <a:r>
                <a:rPr lang="tr-T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gıdalardan kaçın!</a:t>
              </a:r>
            </a:p>
          </p:txBody>
        </p:sp>
      </p:grpSp>
      <p:sp>
        <p:nvSpPr>
          <p:cNvPr id="2092" name="Freeform 9"/>
          <p:cNvSpPr>
            <a:spLocks/>
          </p:cNvSpPr>
          <p:nvPr/>
        </p:nvSpPr>
        <p:spPr bwMode="auto">
          <a:xfrm>
            <a:off x="10164762" y="1190241"/>
            <a:ext cx="976313" cy="887413"/>
          </a:xfrm>
          <a:custGeom>
            <a:avLst/>
            <a:gdLst>
              <a:gd name="T0" fmla="*/ 90 w 260"/>
              <a:gd name="T1" fmla="*/ 236 h 236"/>
              <a:gd name="T2" fmla="*/ 9 w 260"/>
              <a:gd name="T3" fmla="*/ 144 h 236"/>
              <a:gd name="T4" fmla="*/ 13 w 260"/>
              <a:gd name="T5" fmla="*/ 113 h 236"/>
              <a:gd name="T6" fmla="*/ 47 w 260"/>
              <a:gd name="T7" fmla="*/ 117 h 236"/>
              <a:gd name="T8" fmla="*/ 89 w 260"/>
              <a:gd name="T9" fmla="*/ 164 h 236"/>
              <a:gd name="T10" fmla="*/ 213 w 260"/>
              <a:gd name="T11" fmla="*/ 12 h 236"/>
              <a:gd name="T12" fmla="*/ 247 w 260"/>
              <a:gd name="T13" fmla="*/ 7 h 236"/>
              <a:gd name="T14" fmla="*/ 252 w 260"/>
              <a:gd name="T15" fmla="*/ 38 h 236"/>
              <a:gd name="T16" fmla="*/ 90 w 260"/>
              <a:gd name="T17" fmla="*/ 236 h 2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60" h="236">
                <a:moveTo>
                  <a:pt x="90" y="236"/>
                </a:moveTo>
                <a:cubicBezTo>
                  <a:pt x="9" y="144"/>
                  <a:pt x="9" y="144"/>
                  <a:pt x="9" y="144"/>
                </a:cubicBezTo>
                <a:cubicBezTo>
                  <a:pt x="0" y="135"/>
                  <a:pt x="2" y="121"/>
                  <a:pt x="13" y="113"/>
                </a:cubicBezTo>
                <a:cubicBezTo>
                  <a:pt x="23" y="106"/>
                  <a:pt x="39" y="108"/>
                  <a:pt x="47" y="117"/>
                </a:cubicBezTo>
                <a:cubicBezTo>
                  <a:pt x="89" y="164"/>
                  <a:pt x="89" y="164"/>
                  <a:pt x="89" y="164"/>
                </a:cubicBezTo>
                <a:cubicBezTo>
                  <a:pt x="213" y="12"/>
                  <a:pt x="213" y="12"/>
                  <a:pt x="213" y="12"/>
                </a:cubicBezTo>
                <a:cubicBezTo>
                  <a:pt x="221" y="2"/>
                  <a:pt x="236" y="0"/>
                  <a:pt x="247" y="7"/>
                </a:cubicBezTo>
                <a:cubicBezTo>
                  <a:pt x="258" y="14"/>
                  <a:pt x="260" y="28"/>
                  <a:pt x="252" y="38"/>
                </a:cubicBezTo>
                <a:cubicBezTo>
                  <a:pt x="90" y="236"/>
                  <a:pt x="90" y="236"/>
                  <a:pt x="90" y="236"/>
                </a:cubicBezTo>
                <a:close/>
              </a:path>
            </a:pathLst>
          </a:custGeom>
          <a:solidFill>
            <a:srgbClr val="EDEDED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2093" name="Freeform 10"/>
          <p:cNvSpPr>
            <a:spLocks/>
          </p:cNvSpPr>
          <p:nvPr/>
        </p:nvSpPr>
        <p:spPr bwMode="auto">
          <a:xfrm>
            <a:off x="10755105" y="2928170"/>
            <a:ext cx="608013" cy="549275"/>
          </a:xfrm>
          <a:custGeom>
            <a:avLst/>
            <a:gdLst>
              <a:gd name="T0" fmla="*/ 56 w 162"/>
              <a:gd name="T1" fmla="*/ 146 h 146"/>
              <a:gd name="T2" fmla="*/ 6 w 162"/>
              <a:gd name="T3" fmla="*/ 89 h 146"/>
              <a:gd name="T4" fmla="*/ 8 w 162"/>
              <a:gd name="T5" fmla="*/ 70 h 146"/>
              <a:gd name="T6" fmla="*/ 30 w 162"/>
              <a:gd name="T7" fmla="*/ 73 h 146"/>
              <a:gd name="T8" fmla="*/ 55 w 162"/>
              <a:gd name="T9" fmla="*/ 101 h 146"/>
              <a:gd name="T10" fmla="*/ 132 w 162"/>
              <a:gd name="T11" fmla="*/ 8 h 146"/>
              <a:gd name="T12" fmla="*/ 153 w 162"/>
              <a:gd name="T13" fmla="*/ 5 h 146"/>
              <a:gd name="T14" fmla="*/ 157 w 162"/>
              <a:gd name="T15" fmla="*/ 23 h 146"/>
              <a:gd name="T16" fmla="*/ 56 w 162"/>
              <a:gd name="T17" fmla="*/ 146 h 1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62" h="146">
                <a:moveTo>
                  <a:pt x="56" y="146"/>
                </a:moveTo>
                <a:cubicBezTo>
                  <a:pt x="6" y="89"/>
                  <a:pt x="6" y="89"/>
                  <a:pt x="6" y="89"/>
                </a:cubicBezTo>
                <a:cubicBezTo>
                  <a:pt x="0" y="84"/>
                  <a:pt x="2" y="75"/>
                  <a:pt x="8" y="70"/>
                </a:cubicBezTo>
                <a:cubicBezTo>
                  <a:pt x="15" y="66"/>
                  <a:pt x="24" y="67"/>
                  <a:pt x="30" y="73"/>
                </a:cubicBezTo>
                <a:cubicBezTo>
                  <a:pt x="55" y="101"/>
                  <a:pt x="55" y="101"/>
                  <a:pt x="55" y="101"/>
                </a:cubicBezTo>
                <a:cubicBezTo>
                  <a:pt x="132" y="8"/>
                  <a:pt x="132" y="8"/>
                  <a:pt x="132" y="8"/>
                </a:cubicBezTo>
                <a:cubicBezTo>
                  <a:pt x="137" y="1"/>
                  <a:pt x="147" y="0"/>
                  <a:pt x="153" y="5"/>
                </a:cubicBezTo>
                <a:cubicBezTo>
                  <a:pt x="160" y="9"/>
                  <a:pt x="162" y="17"/>
                  <a:pt x="157" y="23"/>
                </a:cubicBezTo>
                <a:cubicBezTo>
                  <a:pt x="56" y="146"/>
                  <a:pt x="56" y="146"/>
                  <a:pt x="56" y="146"/>
                </a:cubicBezTo>
                <a:close/>
              </a:path>
            </a:pathLst>
          </a:custGeom>
          <a:noFill/>
          <a:ln w="15875" cap="flat">
            <a:solidFill>
              <a:srgbClr val="EDEDED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2097" name="Freeform 11"/>
          <p:cNvSpPr>
            <a:spLocks/>
          </p:cNvSpPr>
          <p:nvPr/>
        </p:nvSpPr>
        <p:spPr bwMode="auto">
          <a:xfrm>
            <a:off x="969963" y="1177853"/>
            <a:ext cx="885825" cy="806450"/>
          </a:xfrm>
          <a:custGeom>
            <a:avLst/>
            <a:gdLst>
              <a:gd name="T0" fmla="*/ 82 w 236"/>
              <a:gd name="T1" fmla="*/ 215 h 215"/>
              <a:gd name="T2" fmla="*/ 8 w 236"/>
              <a:gd name="T3" fmla="*/ 131 h 215"/>
              <a:gd name="T4" fmla="*/ 12 w 236"/>
              <a:gd name="T5" fmla="*/ 103 h 215"/>
              <a:gd name="T6" fmla="*/ 43 w 236"/>
              <a:gd name="T7" fmla="*/ 107 h 215"/>
              <a:gd name="T8" fmla="*/ 80 w 236"/>
              <a:gd name="T9" fmla="*/ 149 h 215"/>
              <a:gd name="T10" fmla="*/ 193 w 236"/>
              <a:gd name="T11" fmla="*/ 11 h 215"/>
              <a:gd name="T12" fmla="*/ 224 w 236"/>
              <a:gd name="T13" fmla="*/ 7 h 215"/>
              <a:gd name="T14" fmla="*/ 229 w 236"/>
              <a:gd name="T15" fmla="*/ 35 h 215"/>
              <a:gd name="T16" fmla="*/ 82 w 236"/>
              <a:gd name="T17" fmla="*/ 215 h 2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36" h="215">
                <a:moveTo>
                  <a:pt x="82" y="215"/>
                </a:moveTo>
                <a:cubicBezTo>
                  <a:pt x="8" y="131"/>
                  <a:pt x="8" y="131"/>
                  <a:pt x="8" y="131"/>
                </a:cubicBezTo>
                <a:cubicBezTo>
                  <a:pt x="0" y="123"/>
                  <a:pt x="2" y="110"/>
                  <a:pt x="12" y="103"/>
                </a:cubicBezTo>
                <a:cubicBezTo>
                  <a:pt x="21" y="97"/>
                  <a:pt x="35" y="98"/>
                  <a:pt x="43" y="107"/>
                </a:cubicBezTo>
                <a:cubicBezTo>
                  <a:pt x="80" y="149"/>
                  <a:pt x="80" y="149"/>
                  <a:pt x="80" y="149"/>
                </a:cubicBezTo>
                <a:cubicBezTo>
                  <a:pt x="193" y="11"/>
                  <a:pt x="193" y="11"/>
                  <a:pt x="193" y="11"/>
                </a:cubicBezTo>
                <a:cubicBezTo>
                  <a:pt x="200" y="2"/>
                  <a:pt x="214" y="0"/>
                  <a:pt x="224" y="7"/>
                </a:cubicBezTo>
                <a:cubicBezTo>
                  <a:pt x="234" y="13"/>
                  <a:pt x="236" y="26"/>
                  <a:pt x="229" y="35"/>
                </a:cubicBezTo>
                <a:cubicBezTo>
                  <a:pt x="82" y="215"/>
                  <a:pt x="82" y="215"/>
                  <a:pt x="82" y="215"/>
                </a:cubicBezTo>
                <a:close/>
              </a:path>
            </a:pathLst>
          </a:custGeom>
          <a:noFill/>
          <a:ln w="15875" cap="flat">
            <a:solidFill>
              <a:srgbClr val="EDEDED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2098" name="Freeform 12"/>
          <p:cNvSpPr>
            <a:spLocks/>
          </p:cNvSpPr>
          <p:nvPr/>
        </p:nvSpPr>
        <p:spPr bwMode="auto">
          <a:xfrm>
            <a:off x="1574800" y="4029924"/>
            <a:ext cx="696913" cy="630238"/>
          </a:xfrm>
          <a:custGeom>
            <a:avLst/>
            <a:gdLst>
              <a:gd name="T0" fmla="*/ 64 w 186"/>
              <a:gd name="T1" fmla="*/ 168 h 168"/>
              <a:gd name="T2" fmla="*/ 6 w 186"/>
              <a:gd name="T3" fmla="*/ 103 h 168"/>
              <a:gd name="T4" fmla="*/ 9 w 186"/>
              <a:gd name="T5" fmla="*/ 81 h 168"/>
              <a:gd name="T6" fmla="*/ 34 w 186"/>
              <a:gd name="T7" fmla="*/ 83 h 168"/>
              <a:gd name="T8" fmla="*/ 63 w 186"/>
              <a:gd name="T9" fmla="*/ 116 h 168"/>
              <a:gd name="T10" fmla="*/ 152 w 186"/>
              <a:gd name="T11" fmla="*/ 8 h 168"/>
              <a:gd name="T12" fmla="*/ 176 w 186"/>
              <a:gd name="T13" fmla="*/ 5 h 168"/>
              <a:gd name="T14" fmla="*/ 180 w 186"/>
              <a:gd name="T15" fmla="*/ 27 h 168"/>
              <a:gd name="T16" fmla="*/ 64 w 186"/>
              <a:gd name="T17" fmla="*/ 168 h 1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86" h="168">
                <a:moveTo>
                  <a:pt x="64" y="168"/>
                </a:moveTo>
                <a:cubicBezTo>
                  <a:pt x="6" y="103"/>
                  <a:pt x="6" y="103"/>
                  <a:pt x="6" y="103"/>
                </a:cubicBezTo>
                <a:cubicBezTo>
                  <a:pt x="0" y="96"/>
                  <a:pt x="2" y="86"/>
                  <a:pt x="9" y="81"/>
                </a:cubicBezTo>
                <a:cubicBezTo>
                  <a:pt x="17" y="75"/>
                  <a:pt x="28" y="77"/>
                  <a:pt x="34" y="83"/>
                </a:cubicBezTo>
                <a:cubicBezTo>
                  <a:pt x="63" y="116"/>
                  <a:pt x="63" y="116"/>
                  <a:pt x="63" y="116"/>
                </a:cubicBezTo>
                <a:cubicBezTo>
                  <a:pt x="152" y="8"/>
                  <a:pt x="152" y="8"/>
                  <a:pt x="152" y="8"/>
                </a:cubicBezTo>
                <a:cubicBezTo>
                  <a:pt x="158" y="2"/>
                  <a:pt x="168" y="0"/>
                  <a:pt x="176" y="5"/>
                </a:cubicBezTo>
                <a:cubicBezTo>
                  <a:pt x="184" y="10"/>
                  <a:pt x="186" y="20"/>
                  <a:pt x="180" y="27"/>
                </a:cubicBezTo>
                <a:cubicBezTo>
                  <a:pt x="64" y="168"/>
                  <a:pt x="64" y="168"/>
                  <a:pt x="64" y="168"/>
                </a:cubicBezTo>
                <a:close/>
              </a:path>
            </a:pathLst>
          </a:custGeom>
          <a:solidFill>
            <a:srgbClr val="EDEDED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2099" name="Freeform 13"/>
          <p:cNvSpPr>
            <a:spLocks/>
          </p:cNvSpPr>
          <p:nvPr/>
        </p:nvSpPr>
        <p:spPr bwMode="auto">
          <a:xfrm>
            <a:off x="6767782" y="3997189"/>
            <a:ext cx="354013" cy="319088"/>
          </a:xfrm>
          <a:custGeom>
            <a:avLst/>
            <a:gdLst>
              <a:gd name="T0" fmla="*/ 32 w 94"/>
              <a:gd name="T1" fmla="*/ 85 h 85"/>
              <a:gd name="T2" fmla="*/ 3 w 94"/>
              <a:gd name="T3" fmla="*/ 52 h 85"/>
              <a:gd name="T4" fmla="*/ 4 w 94"/>
              <a:gd name="T5" fmla="*/ 41 h 85"/>
              <a:gd name="T6" fmla="*/ 17 w 94"/>
              <a:gd name="T7" fmla="*/ 42 h 85"/>
              <a:gd name="T8" fmla="*/ 32 w 94"/>
              <a:gd name="T9" fmla="*/ 59 h 85"/>
              <a:gd name="T10" fmla="*/ 77 w 94"/>
              <a:gd name="T11" fmla="*/ 4 h 85"/>
              <a:gd name="T12" fmla="*/ 89 w 94"/>
              <a:gd name="T13" fmla="*/ 2 h 85"/>
              <a:gd name="T14" fmla="*/ 91 w 94"/>
              <a:gd name="T15" fmla="*/ 13 h 85"/>
              <a:gd name="T16" fmla="*/ 32 w 94"/>
              <a:gd name="T17" fmla="*/ 85 h 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94" h="85">
                <a:moveTo>
                  <a:pt x="32" y="85"/>
                </a:moveTo>
                <a:cubicBezTo>
                  <a:pt x="3" y="52"/>
                  <a:pt x="3" y="52"/>
                  <a:pt x="3" y="52"/>
                </a:cubicBezTo>
                <a:cubicBezTo>
                  <a:pt x="0" y="48"/>
                  <a:pt x="1" y="44"/>
                  <a:pt x="4" y="41"/>
                </a:cubicBezTo>
                <a:cubicBezTo>
                  <a:pt x="8" y="38"/>
                  <a:pt x="14" y="39"/>
                  <a:pt x="17" y="42"/>
                </a:cubicBezTo>
                <a:cubicBezTo>
                  <a:pt x="32" y="59"/>
                  <a:pt x="32" y="59"/>
                  <a:pt x="32" y="59"/>
                </a:cubicBezTo>
                <a:cubicBezTo>
                  <a:pt x="77" y="4"/>
                  <a:pt x="77" y="4"/>
                  <a:pt x="77" y="4"/>
                </a:cubicBezTo>
                <a:cubicBezTo>
                  <a:pt x="80" y="1"/>
                  <a:pt x="85" y="0"/>
                  <a:pt x="89" y="2"/>
                </a:cubicBezTo>
                <a:cubicBezTo>
                  <a:pt x="93" y="5"/>
                  <a:pt x="94" y="10"/>
                  <a:pt x="91" y="13"/>
                </a:cubicBezTo>
                <a:cubicBezTo>
                  <a:pt x="32" y="85"/>
                  <a:pt x="32" y="85"/>
                  <a:pt x="32" y="85"/>
                </a:cubicBezTo>
                <a:close/>
              </a:path>
            </a:pathLst>
          </a:custGeom>
          <a:solidFill>
            <a:srgbClr val="EDEDED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2100" name="Freeform 14"/>
          <p:cNvSpPr>
            <a:spLocks/>
          </p:cNvSpPr>
          <p:nvPr/>
        </p:nvSpPr>
        <p:spPr bwMode="auto">
          <a:xfrm>
            <a:off x="4572268" y="2653831"/>
            <a:ext cx="682625" cy="620713"/>
          </a:xfrm>
          <a:custGeom>
            <a:avLst/>
            <a:gdLst>
              <a:gd name="T0" fmla="*/ 63 w 182"/>
              <a:gd name="T1" fmla="*/ 165 h 165"/>
              <a:gd name="T2" fmla="*/ 6 w 182"/>
              <a:gd name="T3" fmla="*/ 101 h 165"/>
              <a:gd name="T4" fmla="*/ 9 w 182"/>
              <a:gd name="T5" fmla="*/ 79 h 165"/>
              <a:gd name="T6" fmla="*/ 33 w 182"/>
              <a:gd name="T7" fmla="*/ 82 h 165"/>
              <a:gd name="T8" fmla="*/ 62 w 182"/>
              <a:gd name="T9" fmla="*/ 114 h 165"/>
              <a:gd name="T10" fmla="*/ 148 w 182"/>
              <a:gd name="T11" fmla="*/ 8 h 165"/>
              <a:gd name="T12" fmla="*/ 172 w 182"/>
              <a:gd name="T13" fmla="*/ 5 h 165"/>
              <a:gd name="T14" fmla="*/ 176 w 182"/>
              <a:gd name="T15" fmla="*/ 26 h 165"/>
              <a:gd name="T16" fmla="*/ 63 w 182"/>
              <a:gd name="T17" fmla="*/ 165 h 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82" h="165">
                <a:moveTo>
                  <a:pt x="63" y="165"/>
                </a:moveTo>
                <a:cubicBezTo>
                  <a:pt x="6" y="101"/>
                  <a:pt x="6" y="101"/>
                  <a:pt x="6" y="101"/>
                </a:cubicBezTo>
                <a:cubicBezTo>
                  <a:pt x="0" y="94"/>
                  <a:pt x="1" y="84"/>
                  <a:pt x="9" y="79"/>
                </a:cubicBezTo>
                <a:cubicBezTo>
                  <a:pt x="16" y="74"/>
                  <a:pt x="27" y="75"/>
                  <a:pt x="33" y="82"/>
                </a:cubicBezTo>
                <a:cubicBezTo>
                  <a:pt x="62" y="114"/>
                  <a:pt x="62" y="114"/>
                  <a:pt x="62" y="114"/>
                </a:cubicBezTo>
                <a:cubicBezTo>
                  <a:pt x="148" y="8"/>
                  <a:pt x="148" y="8"/>
                  <a:pt x="148" y="8"/>
                </a:cubicBezTo>
                <a:cubicBezTo>
                  <a:pt x="154" y="2"/>
                  <a:pt x="165" y="0"/>
                  <a:pt x="172" y="5"/>
                </a:cubicBezTo>
                <a:cubicBezTo>
                  <a:pt x="180" y="10"/>
                  <a:pt x="182" y="20"/>
                  <a:pt x="176" y="26"/>
                </a:cubicBezTo>
                <a:cubicBezTo>
                  <a:pt x="63" y="165"/>
                  <a:pt x="63" y="165"/>
                  <a:pt x="63" y="165"/>
                </a:cubicBezTo>
                <a:close/>
              </a:path>
            </a:pathLst>
          </a:custGeom>
          <a:noFill/>
          <a:ln w="15875" cap="flat">
            <a:solidFill>
              <a:srgbClr val="EDEDED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171366859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0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200"/>
                                        <p:tgtEl>
                                          <p:spTgt spid="20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250"/>
                                        <p:tgtEl>
                                          <p:spTgt spid="20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250"/>
                                        <p:tgtEl>
                                          <p:spTgt spid="20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50"/>
                                        <p:tgtEl>
                                          <p:spTgt spid="20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250"/>
                                        <p:tgtEl>
                                          <p:spTgt spid="2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250"/>
                                        <p:tgtEl>
                                          <p:spTgt spid="20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500"/>
                            </p:stCondLst>
                            <p:childTnLst>
                              <p:par>
                                <p:cTn id="3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750"/>
                            </p:stCondLst>
                            <p:childTnLst>
                              <p:par>
                                <p:cTn id="3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250"/>
                                        <p:tgtEl>
                                          <p:spTgt spid="20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1000"/>
                            </p:stCondLst>
                            <p:childTnLst>
                              <p:par>
                                <p:cTn id="3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25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1250"/>
                            </p:stCondLst>
                            <p:childTnLst>
                              <p:par>
                                <p:cTn id="4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25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1500"/>
                            </p:stCondLst>
                            <p:childTnLst>
                              <p:par>
                                <p:cTn id="4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25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2092" grpId="0" animBg="1"/>
      <p:bldP spid="2093" grpId="0" animBg="1"/>
      <p:bldP spid="2097" grpId="0" animBg="1"/>
      <p:bldP spid="2098" grpId="0" animBg="1"/>
      <p:bldP spid="2099" grpId="0" animBg="1"/>
      <p:bldP spid="2100" grpId="0" animBg="1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82325" y="5567966"/>
                <a:ext cx="340158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>
                    <a:solidFill>
                      <a:srgbClr val="B2B2B2"/>
                    </a:solidFill>
                  </a:rPr>
                  <a:t>8</a:t>
                </a:r>
              </a:p>
            </p:txBody>
          </p:sp>
        </p:grpSp>
      </p:grpSp>
      <p:grpSp>
        <p:nvGrpSpPr>
          <p:cNvPr id="2096" name="Grup 2095"/>
          <p:cNvGrpSpPr/>
          <p:nvPr/>
        </p:nvGrpSpPr>
        <p:grpSpPr>
          <a:xfrm>
            <a:off x="-6350" y="0"/>
            <a:ext cx="12201525" cy="339725"/>
            <a:chOff x="-6350" y="0"/>
            <a:chExt cx="12201525" cy="339725"/>
          </a:xfrm>
        </p:grpSpPr>
        <p:sp>
          <p:nvSpPr>
            <p:cNvPr id="2094" name="Freeform 70"/>
            <p:cNvSpPr>
              <a:spLocks/>
            </p:cNvSpPr>
            <p:nvPr/>
          </p:nvSpPr>
          <p:spPr bwMode="auto">
            <a:xfrm>
              <a:off x="1812925" y="0"/>
              <a:ext cx="10382250" cy="339725"/>
            </a:xfrm>
            <a:custGeom>
              <a:avLst/>
              <a:gdLst>
                <a:gd name="T0" fmla="*/ 207 w 6540"/>
                <a:gd name="T1" fmla="*/ 214 h 214"/>
                <a:gd name="T2" fmla="*/ 6540 w 6540"/>
                <a:gd name="T3" fmla="*/ 214 h 214"/>
                <a:gd name="T4" fmla="*/ 6540 w 6540"/>
                <a:gd name="T5" fmla="*/ 0 h 214"/>
                <a:gd name="T6" fmla="*/ 0 w 6540"/>
                <a:gd name="T7" fmla="*/ 0 h 214"/>
                <a:gd name="T8" fmla="*/ 207 w 6540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40" h="214">
                  <a:moveTo>
                    <a:pt x="207" y="214"/>
                  </a:moveTo>
                  <a:lnTo>
                    <a:pt x="6540" y="214"/>
                  </a:lnTo>
                  <a:lnTo>
                    <a:pt x="6540" y="0"/>
                  </a:lnTo>
                  <a:lnTo>
                    <a:pt x="0" y="0"/>
                  </a:lnTo>
                  <a:lnTo>
                    <a:pt x="207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5" name="Freeform 71"/>
            <p:cNvSpPr>
              <a:spLocks/>
            </p:cNvSpPr>
            <p:nvPr/>
          </p:nvSpPr>
          <p:spPr bwMode="auto">
            <a:xfrm>
              <a:off x="-6350" y="0"/>
              <a:ext cx="2105025" cy="339725"/>
            </a:xfrm>
            <a:custGeom>
              <a:avLst/>
              <a:gdLst>
                <a:gd name="T0" fmla="*/ 0 w 1326"/>
                <a:gd name="T1" fmla="*/ 214 h 214"/>
                <a:gd name="T2" fmla="*/ 1326 w 1326"/>
                <a:gd name="T3" fmla="*/ 214 h 214"/>
                <a:gd name="T4" fmla="*/ 1118 w 1326"/>
                <a:gd name="T5" fmla="*/ 0 h 214"/>
                <a:gd name="T6" fmla="*/ 0 w 1326"/>
                <a:gd name="T7" fmla="*/ 0 h 214"/>
                <a:gd name="T8" fmla="*/ 0 w 1326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6" h="214">
                  <a:moveTo>
                    <a:pt x="0" y="214"/>
                  </a:moveTo>
                  <a:lnTo>
                    <a:pt x="1326" y="214"/>
                  </a:lnTo>
                  <a:lnTo>
                    <a:pt x="1118" y="0"/>
                  </a:lnTo>
                  <a:lnTo>
                    <a:pt x="0" y="0"/>
                  </a:lnTo>
                  <a:lnTo>
                    <a:pt x="0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2103" name="Metin kutusu 2102"/>
          <p:cNvSpPr txBox="1"/>
          <p:nvPr/>
        </p:nvSpPr>
        <p:spPr>
          <a:xfrm>
            <a:off x="7151037" y="1739833"/>
            <a:ext cx="3529299" cy="243143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tr-TR" sz="2400" b="1" dirty="0">
                <a:solidFill>
                  <a:srgbClr val="231F20"/>
                </a:solidFill>
              </a:rPr>
              <a:t>4 Yapraklı</a:t>
            </a:r>
          </a:p>
          <a:p>
            <a:pPr algn="ctr"/>
            <a:r>
              <a:rPr lang="tr-TR" sz="4800" b="1" dirty="0">
                <a:solidFill>
                  <a:srgbClr val="E61F4F"/>
                </a:solidFill>
              </a:rPr>
              <a:t>Yoncanın</a:t>
            </a:r>
          </a:p>
          <a:p>
            <a:pPr algn="ctr"/>
            <a:r>
              <a:rPr lang="tr-TR" sz="3200" b="1" dirty="0">
                <a:solidFill>
                  <a:srgbClr val="E61F4F"/>
                </a:solidFill>
              </a:rPr>
              <a:t>tüm yapraklarından</a:t>
            </a:r>
          </a:p>
          <a:p>
            <a:pPr algn="ctr"/>
            <a:r>
              <a:rPr lang="tr-TR" sz="4800" b="1" dirty="0">
                <a:solidFill>
                  <a:srgbClr val="E61F4F"/>
                </a:solidFill>
              </a:rPr>
              <a:t>yiyelim</a:t>
            </a:r>
          </a:p>
        </p:txBody>
      </p:sp>
      <p:pic>
        <p:nvPicPr>
          <p:cNvPr id="2" name="Resim 1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46672" y="843785"/>
            <a:ext cx="1459379" cy="2419496"/>
          </a:xfrm>
          <a:prstGeom prst="rect">
            <a:avLst/>
          </a:prstGeom>
        </p:spPr>
      </p:pic>
      <p:pic>
        <p:nvPicPr>
          <p:cNvPr id="3" name="Resim 2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9954236" y="855961"/>
            <a:ext cx="1611101" cy="1509040"/>
          </a:xfrm>
          <a:prstGeom prst="rect">
            <a:avLst/>
          </a:prstGeom>
        </p:spPr>
      </p:pic>
      <p:pic>
        <p:nvPicPr>
          <p:cNvPr id="4" name="Resim 3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9306337" y="4158296"/>
            <a:ext cx="1295797" cy="1207044"/>
          </a:xfrm>
          <a:prstGeom prst="rect">
            <a:avLst/>
          </a:prstGeom>
        </p:spPr>
      </p:pic>
      <p:pic>
        <p:nvPicPr>
          <p:cNvPr id="5" name="Resim 4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4017438" y="3574372"/>
            <a:ext cx="1785868" cy="1680252"/>
          </a:xfrm>
          <a:prstGeom prst="rect">
            <a:avLst/>
          </a:prstGeom>
        </p:spPr>
      </p:pic>
      <p:sp>
        <p:nvSpPr>
          <p:cNvPr id="78" name="Freeform 9"/>
          <p:cNvSpPr>
            <a:spLocks/>
          </p:cNvSpPr>
          <p:nvPr/>
        </p:nvSpPr>
        <p:spPr bwMode="auto">
          <a:xfrm>
            <a:off x="2281238" y="3474243"/>
            <a:ext cx="2692400" cy="1668463"/>
          </a:xfrm>
          <a:custGeom>
            <a:avLst/>
            <a:gdLst>
              <a:gd name="T0" fmla="*/ 876 w 876"/>
              <a:gd name="T1" fmla="*/ 4 h 543"/>
              <a:gd name="T2" fmla="*/ 874 w 876"/>
              <a:gd name="T3" fmla="*/ 50 h 543"/>
              <a:gd name="T4" fmla="*/ 864 w 876"/>
              <a:gd name="T5" fmla="*/ 107 h 543"/>
              <a:gd name="T6" fmla="*/ 850 w 876"/>
              <a:gd name="T7" fmla="*/ 159 h 543"/>
              <a:gd name="T8" fmla="*/ 843 w 876"/>
              <a:gd name="T9" fmla="*/ 179 h 543"/>
              <a:gd name="T10" fmla="*/ 826 w 876"/>
              <a:gd name="T11" fmla="*/ 218 h 543"/>
              <a:gd name="T12" fmla="*/ 811 w 876"/>
              <a:gd name="T13" fmla="*/ 249 h 543"/>
              <a:gd name="T14" fmla="*/ 746 w 876"/>
              <a:gd name="T15" fmla="*/ 340 h 543"/>
              <a:gd name="T16" fmla="*/ 708 w 876"/>
              <a:gd name="T17" fmla="*/ 378 h 543"/>
              <a:gd name="T18" fmla="*/ 688 w 876"/>
              <a:gd name="T19" fmla="*/ 396 h 543"/>
              <a:gd name="T20" fmla="*/ 644 w 876"/>
              <a:gd name="T21" fmla="*/ 429 h 543"/>
              <a:gd name="T22" fmla="*/ 621 w 876"/>
              <a:gd name="T23" fmla="*/ 444 h 543"/>
              <a:gd name="T24" fmla="*/ 584 w 876"/>
              <a:gd name="T25" fmla="*/ 464 h 543"/>
              <a:gd name="T26" fmla="*/ 559 w 876"/>
              <a:gd name="T27" fmla="*/ 476 h 543"/>
              <a:gd name="T28" fmla="*/ 521 w 876"/>
              <a:gd name="T29" fmla="*/ 492 h 543"/>
              <a:gd name="T30" fmla="*/ 495 w 876"/>
              <a:gd name="T31" fmla="*/ 501 h 543"/>
              <a:gd name="T32" fmla="*/ 456 w 876"/>
              <a:gd name="T33" fmla="*/ 514 h 543"/>
              <a:gd name="T34" fmla="*/ 417 w 876"/>
              <a:gd name="T35" fmla="*/ 523 h 543"/>
              <a:gd name="T36" fmla="*/ 391 w 876"/>
              <a:gd name="T37" fmla="*/ 528 h 543"/>
              <a:gd name="T38" fmla="*/ 352 w 876"/>
              <a:gd name="T39" fmla="*/ 534 h 543"/>
              <a:gd name="T40" fmla="*/ 340 w 876"/>
              <a:gd name="T41" fmla="*/ 536 h 543"/>
              <a:gd name="T42" fmla="*/ 291 w 876"/>
              <a:gd name="T43" fmla="*/ 541 h 543"/>
              <a:gd name="T44" fmla="*/ 267 w 876"/>
              <a:gd name="T45" fmla="*/ 542 h 543"/>
              <a:gd name="T46" fmla="*/ 179 w 876"/>
              <a:gd name="T47" fmla="*/ 541 h 543"/>
              <a:gd name="T48" fmla="*/ 149 w 876"/>
              <a:gd name="T49" fmla="*/ 540 h 543"/>
              <a:gd name="T50" fmla="*/ 105 w 876"/>
              <a:gd name="T51" fmla="*/ 536 h 543"/>
              <a:gd name="T52" fmla="*/ 48 w 876"/>
              <a:gd name="T53" fmla="*/ 528 h 543"/>
              <a:gd name="T54" fmla="*/ 0 w 876"/>
              <a:gd name="T55" fmla="*/ 520 h 543"/>
              <a:gd name="T56" fmla="*/ 49 w 876"/>
              <a:gd name="T57" fmla="*/ 520 h 543"/>
              <a:gd name="T58" fmla="*/ 106 w 876"/>
              <a:gd name="T59" fmla="*/ 519 h 543"/>
              <a:gd name="T60" fmla="*/ 220 w 876"/>
              <a:gd name="T61" fmla="*/ 513 h 543"/>
              <a:gd name="T62" fmla="*/ 276 w 876"/>
              <a:gd name="T63" fmla="*/ 507 h 543"/>
              <a:gd name="T64" fmla="*/ 310 w 876"/>
              <a:gd name="T65" fmla="*/ 502 h 543"/>
              <a:gd name="T66" fmla="*/ 340 w 876"/>
              <a:gd name="T67" fmla="*/ 498 h 543"/>
              <a:gd name="T68" fmla="*/ 358 w 876"/>
              <a:gd name="T69" fmla="*/ 494 h 543"/>
              <a:gd name="T70" fmla="*/ 395 w 876"/>
              <a:gd name="T71" fmla="*/ 486 h 543"/>
              <a:gd name="T72" fmla="*/ 432 w 876"/>
              <a:gd name="T73" fmla="*/ 476 h 543"/>
              <a:gd name="T74" fmla="*/ 456 w 876"/>
              <a:gd name="T75" fmla="*/ 469 h 543"/>
              <a:gd name="T76" fmla="*/ 493 w 876"/>
              <a:gd name="T77" fmla="*/ 456 h 543"/>
              <a:gd name="T78" fmla="*/ 529 w 876"/>
              <a:gd name="T79" fmla="*/ 442 h 543"/>
              <a:gd name="T80" fmla="*/ 553 w 876"/>
              <a:gd name="T81" fmla="*/ 430 h 543"/>
              <a:gd name="T82" fmla="*/ 576 w 876"/>
              <a:gd name="T83" fmla="*/ 419 h 543"/>
              <a:gd name="T84" fmla="*/ 610 w 876"/>
              <a:gd name="T85" fmla="*/ 400 h 543"/>
              <a:gd name="T86" fmla="*/ 642 w 876"/>
              <a:gd name="T87" fmla="*/ 378 h 543"/>
              <a:gd name="T88" fmla="*/ 777 w 876"/>
              <a:gd name="T89" fmla="*/ 241 h 543"/>
              <a:gd name="T90" fmla="*/ 848 w 876"/>
              <a:gd name="T91" fmla="*/ 102 h 543"/>
              <a:gd name="T92" fmla="*/ 865 w 876"/>
              <a:gd name="T93" fmla="*/ 49 h 543"/>
              <a:gd name="T94" fmla="*/ 875 w 876"/>
              <a:gd name="T95" fmla="*/ 0 h 5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876" h="543">
                <a:moveTo>
                  <a:pt x="875" y="0"/>
                </a:moveTo>
                <a:cubicBezTo>
                  <a:pt x="875" y="0"/>
                  <a:pt x="876" y="2"/>
                  <a:pt x="876" y="4"/>
                </a:cubicBezTo>
                <a:cubicBezTo>
                  <a:pt x="876" y="6"/>
                  <a:pt x="876" y="9"/>
                  <a:pt x="876" y="13"/>
                </a:cubicBezTo>
                <a:cubicBezTo>
                  <a:pt x="876" y="22"/>
                  <a:pt x="875" y="34"/>
                  <a:pt x="874" y="50"/>
                </a:cubicBezTo>
                <a:cubicBezTo>
                  <a:pt x="873" y="58"/>
                  <a:pt x="872" y="67"/>
                  <a:pt x="870" y="76"/>
                </a:cubicBezTo>
                <a:cubicBezTo>
                  <a:pt x="869" y="86"/>
                  <a:pt x="867" y="96"/>
                  <a:pt x="864" y="107"/>
                </a:cubicBezTo>
                <a:cubicBezTo>
                  <a:pt x="862" y="118"/>
                  <a:pt x="859" y="129"/>
                  <a:pt x="856" y="141"/>
                </a:cubicBezTo>
                <a:cubicBezTo>
                  <a:pt x="854" y="147"/>
                  <a:pt x="852" y="153"/>
                  <a:pt x="850" y="159"/>
                </a:cubicBezTo>
                <a:cubicBezTo>
                  <a:pt x="849" y="163"/>
                  <a:pt x="848" y="166"/>
                  <a:pt x="847" y="169"/>
                </a:cubicBezTo>
                <a:cubicBezTo>
                  <a:pt x="846" y="172"/>
                  <a:pt x="844" y="175"/>
                  <a:pt x="843" y="179"/>
                </a:cubicBezTo>
                <a:cubicBezTo>
                  <a:pt x="841" y="185"/>
                  <a:pt x="838" y="192"/>
                  <a:pt x="835" y="198"/>
                </a:cubicBezTo>
                <a:cubicBezTo>
                  <a:pt x="832" y="205"/>
                  <a:pt x="829" y="211"/>
                  <a:pt x="826" y="218"/>
                </a:cubicBezTo>
                <a:cubicBezTo>
                  <a:pt x="823" y="225"/>
                  <a:pt x="820" y="232"/>
                  <a:pt x="816" y="238"/>
                </a:cubicBezTo>
                <a:cubicBezTo>
                  <a:pt x="814" y="242"/>
                  <a:pt x="812" y="245"/>
                  <a:pt x="811" y="249"/>
                </a:cubicBezTo>
                <a:cubicBezTo>
                  <a:pt x="809" y="252"/>
                  <a:pt x="807" y="256"/>
                  <a:pt x="805" y="259"/>
                </a:cubicBezTo>
                <a:cubicBezTo>
                  <a:pt x="789" y="287"/>
                  <a:pt x="769" y="314"/>
                  <a:pt x="746" y="340"/>
                </a:cubicBezTo>
                <a:cubicBezTo>
                  <a:pt x="740" y="346"/>
                  <a:pt x="734" y="353"/>
                  <a:pt x="728" y="359"/>
                </a:cubicBezTo>
                <a:cubicBezTo>
                  <a:pt x="722" y="366"/>
                  <a:pt x="715" y="372"/>
                  <a:pt x="708" y="378"/>
                </a:cubicBezTo>
                <a:cubicBezTo>
                  <a:pt x="705" y="381"/>
                  <a:pt x="702" y="384"/>
                  <a:pt x="699" y="387"/>
                </a:cubicBezTo>
                <a:cubicBezTo>
                  <a:pt x="695" y="390"/>
                  <a:pt x="692" y="393"/>
                  <a:pt x="688" y="396"/>
                </a:cubicBezTo>
                <a:cubicBezTo>
                  <a:pt x="681" y="401"/>
                  <a:pt x="674" y="407"/>
                  <a:pt x="667" y="413"/>
                </a:cubicBezTo>
                <a:cubicBezTo>
                  <a:pt x="659" y="418"/>
                  <a:pt x="652" y="423"/>
                  <a:pt x="644" y="429"/>
                </a:cubicBezTo>
                <a:cubicBezTo>
                  <a:pt x="633" y="436"/>
                  <a:pt x="633" y="436"/>
                  <a:pt x="633" y="436"/>
                </a:cubicBezTo>
                <a:cubicBezTo>
                  <a:pt x="629" y="439"/>
                  <a:pt x="625" y="441"/>
                  <a:pt x="621" y="444"/>
                </a:cubicBezTo>
                <a:cubicBezTo>
                  <a:pt x="613" y="448"/>
                  <a:pt x="605" y="453"/>
                  <a:pt x="597" y="458"/>
                </a:cubicBezTo>
                <a:cubicBezTo>
                  <a:pt x="593" y="460"/>
                  <a:pt x="588" y="462"/>
                  <a:pt x="584" y="464"/>
                </a:cubicBezTo>
                <a:cubicBezTo>
                  <a:pt x="572" y="470"/>
                  <a:pt x="572" y="470"/>
                  <a:pt x="572" y="470"/>
                </a:cubicBezTo>
                <a:cubicBezTo>
                  <a:pt x="559" y="476"/>
                  <a:pt x="559" y="476"/>
                  <a:pt x="559" y="476"/>
                </a:cubicBezTo>
                <a:cubicBezTo>
                  <a:pt x="555" y="478"/>
                  <a:pt x="551" y="480"/>
                  <a:pt x="547" y="482"/>
                </a:cubicBezTo>
                <a:cubicBezTo>
                  <a:pt x="538" y="485"/>
                  <a:pt x="529" y="489"/>
                  <a:pt x="521" y="492"/>
                </a:cubicBezTo>
                <a:cubicBezTo>
                  <a:pt x="508" y="497"/>
                  <a:pt x="508" y="497"/>
                  <a:pt x="508" y="497"/>
                </a:cubicBezTo>
                <a:cubicBezTo>
                  <a:pt x="504" y="499"/>
                  <a:pt x="499" y="500"/>
                  <a:pt x="495" y="501"/>
                </a:cubicBezTo>
                <a:cubicBezTo>
                  <a:pt x="486" y="504"/>
                  <a:pt x="478" y="507"/>
                  <a:pt x="469" y="510"/>
                </a:cubicBezTo>
                <a:cubicBezTo>
                  <a:pt x="465" y="511"/>
                  <a:pt x="460" y="512"/>
                  <a:pt x="456" y="514"/>
                </a:cubicBezTo>
                <a:cubicBezTo>
                  <a:pt x="451" y="515"/>
                  <a:pt x="447" y="516"/>
                  <a:pt x="443" y="517"/>
                </a:cubicBezTo>
                <a:cubicBezTo>
                  <a:pt x="434" y="519"/>
                  <a:pt x="425" y="521"/>
                  <a:pt x="417" y="523"/>
                </a:cubicBezTo>
                <a:cubicBezTo>
                  <a:pt x="412" y="524"/>
                  <a:pt x="408" y="525"/>
                  <a:pt x="404" y="526"/>
                </a:cubicBezTo>
                <a:cubicBezTo>
                  <a:pt x="399" y="527"/>
                  <a:pt x="395" y="527"/>
                  <a:pt x="391" y="528"/>
                </a:cubicBezTo>
                <a:cubicBezTo>
                  <a:pt x="382" y="529"/>
                  <a:pt x="374" y="531"/>
                  <a:pt x="365" y="532"/>
                </a:cubicBezTo>
                <a:cubicBezTo>
                  <a:pt x="361" y="533"/>
                  <a:pt x="357" y="534"/>
                  <a:pt x="352" y="534"/>
                </a:cubicBezTo>
                <a:cubicBezTo>
                  <a:pt x="346" y="535"/>
                  <a:pt x="346" y="535"/>
                  <a:pt x="346" y="535"/>
                </a:cubicBezTo>
                <a:cubicBezTo>
                  <a:pt x="340" y="536"/>
                  <a:pt x="340" y="536"/>
                  <a:pt x="340" y="536"/>
                </a:cubicBezTo>
                <a:cubicBezTo>
                  <a:pt x="331" y="537"/>
                  <a:pt x="323" y="538"/>
                  <a:pt x="315" y="538"/>
                </a:cubicBezTo>
                <a:cubicBezTo>
                  <a:pt x="307" y="539"/>
                  <a:pt x="299" y="540"/>
                  <a:pt x="291" y="541"/>
                </a:cubicBezTo>
                <a:cubicBezTo>
                  <a:pt x="287" y="541"/>
                  <a:pt x="283" y="541"/>
                  <a:pt x="279" y="541"/>
                </a:cubicBezTo>
                <a:cubicBezTo>
                  <a:pt x="275" y="541"/>
                  <a:pt x="271" y="542"/>
                  <a:pt x="267" y="542"/>
                </a:cubicBezTo>
                <a:cubicBezTo>
                  <a:pt x="251" y="542"/>
                  <a:pt x="236" y="542"/>
                  <a:pt x="221" y="543"/>
                </a:cubicBezTo>
                <a:cubicBezTo>
                  <a:pt x="207" y="542"/>
                  <a:pt x="192" y="542"/>
                  <a:pt x="179" y="541"/>
                </a:cubicBezTo>
                <a:cubicBezTo>
                  <a:pt x="172" y="541"/>
                  <a:pt x="165" y="541"/>
                  <a:pt x="159" y="541"/>
                </a:cubicBezTo>
                <a:cubicBezTo>
                  <a:pt x="156" y="541"/>
                  <a:pt x="152" y="540"/>
                  <a:pt x="149" y="540"/>
                </a:cubicBezTo>
                <a:cubicBezTo>
                  <a:pt x="146" y="540"/>
                  <a:pt x="143" y="540"/>
                  <a:pt x="140" y="539"/>
                </a:cubicBezTo>
                <a:cubicBezTo>
                  <a:pt x="128" y="538"/>
                  <a:pt x="116" y="537"/>
                  <a:pt x="105" y="536"/>
                </a:cubicBezTo>
                <a:cubicBezTo>
                  <a:pt x="94" y="535"/>
                  <a:pt x="84" y="534"/>
                  <a:pt x="74" y="532"/>
                </a:cubicBezTo>
                <a:cubicBezTo>
                  <a:pt x="65" y="531"/>
                  <a:pt x="56" y="530"/>
                  <a:pt x="48" y="528"/>
                </a:cubicBezTo>
                <a:cubicBezTo>
                  <a:pt x="33" y="526"/>
                  <a:pt x="21" y="523"/>
                  <a:pt x="12" y="522"/>
                </a:cubicBezTo>
                <a:cubicBezTo>
                  <a:pt x="4" y="521"/>
                  <a:pt x="0" y="520"/>
                  <a:pt x="0" y="520"/>
                </a:cubicBezTo>
                <a:cubicBezTo>
                  <a:pt x="0" y="520"/>
                  <a:pt x="4" y="520"/>
                  <a:pt x="13" y="520"/>
                </a:cubicBezTo>
                <a:cubicBezTo>
                  <a:pt x="21" y="520"/>
                  <a:pt x="33" y="519"/>
                  <a:pt x="49" y="520"/>
                </a:cubicBezTo>
                <a:cubicBezTo>
                  <a:pt x="57" y="520"/>
                  <a:pt x="66" y="520"/>
                  <a:pt x="75" y="520"/>
                </a:cubicBezTo>
                <a:cubicBezTo>
                  <a:pt x="85" y="519"/>
                  <a:pt x="95" y="519"/>
                  <a:pt x="106" y="519"/>
                </a:cubicBezTo>
                <a:cubicBezTo>
                  <a:pt x="127" y="518"/>
                  <a:pt x="152" y="518"/>
                  <a:pt x="179" y="516"/>
                </a:cubicBezTo>
                <a:cubicBezTo>
                  <a:pt x="192" y="515"/>
                  <a:pt x="206" y="514"/>
                  <a:pt x="220" y="513"/>
                </a:cubicBezTo>
                <a:cubicBezTo>
                  <a:pt x="234" y="512"/>
                  <a:pt x="249" y="510"/>
                  <a:pt x="264" y="509"/>
                </a:cubicBezTo>
                <a:cubicBezTo>
                  <a:pt x="268" y="508"/>
                  <a:pt x="272" y="508"/>
                  <a:pt x="276" y="507"/>
                </a:cubicBezTo>
                <a:cubicBezTo>
                  <a:pt x="279" y="507"/>
                  <a:pt x="283" y="507"/>
                  <a:pt x="287" y="506"/>
                </a:cubicBezTo>
                <a:cubicBezTo>
                  <a:pt x="295" y="505"/>
                  <a:pt x="303" y="503"/>
                  <a:pt x="310" y="502"/>
                </a:cubicBezTo>
                <a:cubicBezTo>
                  <a:pt x="318" y="501"/>
                  <a:pt x="326" y="500"/>
                  <a:pt x="334" y="499"/>
                </a:cubicBezTo>
                <a:cubicBezTo>
                  <a:pt x="340" y="498"/>
                  <a:pt x="340" y="498"/>
                  <a:pt x="340" y="498"/>
                </a:cubicBezTo>
                <a:cubicBezTo>
                  <a:pt x="346" y="496"/>
                  <a:pt x="346" y="496"/>
                  <a:pt x="346" y="496"/>
                </a:cubicBezTo>
                <a:cubicBezTo>
                  <a:pt x="350" y="496"/>
                  <a:pt x="354" y="495"/>
                  <a:pt x="358" y="494"/>
                </a:cubicBezTo>
                <a:cubicBezTo>
                  <a:pt x="366" y="492"/>
                  <a:pt x="375" y="490"/>
                  <a:pt x="383" y="489"/>
                </a:cubicBezTo>
                <a:cubicBezTo>
                  <a:pt x="387" y="488"/>
                  <a:pt x="391" y="487"/>
                  <a:pt x="395" y="486"/>
                </a:cubicBezTo>
                <a:cubicBezTo>
                  <a:pt x="399" y="485"/>
                  <a:pt x="403" y="484"/>
                  <a:pt x="407" y="483"/>
                </a:cubicBezTo>
                <a:cubicBezTo>
                  <a:pt x="415" y="481"/>
                  <a:pt x="424" y="478"/>
                  <a:pt x="432" y="476"/>
                </a:cubicBezTo>
                <a:cubicBezTo>
                  <a:pt x="436" y="475"/>
                  <a:pt x="440" y="474"/>
                  <a:pt x="444" y="473"/>
                </a:cubicBezTo>
                <a:cubicBezTo>
                  <a:pt x="448" y="472"/>
                  <a:pt x="452" y="470"/>
                  <a:pt x="456" y="469"/>
                </a:cubicBezTo>
                <a:cubicBezTo>
                  <a:pt x="464" y="466"/>
                  <a:pt x="473" y="463"/>
                  <a:pt x="481" y="461"/>
                </a:cubicBezTo>
                <a:cubicBezTo>
                  <a:pt x="485" y="459"/>
                  <a:pt x="489" y="458"/>
                  <a:pt x="493" y="456"/>
                </a:cubicBezTo>
                <a:cubicBezTo>
                  <a:pt x="505" y="451"/>
                  <a:pt x="505" y="451"/>
                  <a:pt x="505" y="451"/>
                </a:cubicBezTo>
                <a:cubicBezTo>
                  <a:pt x="513" y="448"/>
                  <a:pt x="521" y="445"/>
                  <a:pt x="529" y="442"/>
                </a:cubicBezTo>
                <a:cubicBezTo>
                  <a:pt x="533" y="440"/>
                  <a:pt x="537" y="438"/>
                  <a:pt x="541" y="436"/>
                </a:cubicBezTo>
                <a:cubicBezTo>
                  <a:pt x="553" y="430"/>
                  <a:pt x="553" y="430"/>
                  <a:pt x="553" y="430"/>
                </a:cubicBezTo>
                <a:cubicBezTo>
                  <a:pt x="564" y="425"/>
                  <a:pt x="564" y="425"/>
                  <a:pt x="564" y="425"/>
                </a:cubicBezTo>
                <a:cubicBezTo>
                  <a:pt x="568" y="423"/>
                  <a:pt x="572" y="421"/>
                  <a:pt x="576" y="419"/>
                </a:cubicBezTo>
                <a:cubicBezTo>
                  <a:pt x="583" y="415"/>
                  <a:pt x="591" y="410"/>
                  <a:pt x="598" y="406"/>
                </a:cubicBezTo>
                <a:cubicBezTo>
                  <a:pt x="602" y="404"/>
                  <a:pt x="606" y="402"/>
                  <a:pt x="610" y="400"/>
                </a:cubicBezTo>
                <a:cubicBezTo>
                  <a:pt x="620" y="393"/>
                  <a:pt x="620" y="393"/>
                  <a:pt x="620" y="393"/>
                </a:cubicBezTo>
                <a:cubicBezTo>
                  <a:pt x="627" y="388"/>
                  <a:pt x="635" y="383"/>
                  <a:pt x="642" y="378"/>
                </a:cubicBezTo>
                <a:cubicBezTo>
                  <a:pt x="669" y="358"/>
                  <a:pt x="695" y="337"/>
                  <a:pt x="717" y="314"/>
                </a:cubicBezTo>
                <a:cubicBezTo>
                  <a:pt x="740" y="290"/>
                  <a:pt x="760" y="266"/>
                  <a:pt x="777" y="241"/>
                </a:cubicBezTo>
                <a:cubicBezTo>
                  <a:pt x="794" y="217"/>
                  <a:pt x="808" y="192"/>
                  <a:pt x="820" y="168"/>
                </a:cubicBezTo>
                <a:cubicBezTo>
                  <a:pt x="832" y="145"/>
                  <a:pt x="841" y="122"/>
                  <a:pt x="848" y="102"/>
                </a:cubicBezTo>
                <a:cubicBezTo>
                  <a:pt x="852" y="92"/>
                  <a:pt x="855" y="82"/>
                  <a:pt x="858" y="73"/>
                </a:cubicBezTo>
                <a:cubicBezTo>
                  <a:pt x="861" y="64"/>
                  <a:pt x="863" y="56"/>
                  <a:pt x="865" y="49"/>
                </a:cubicBezTo>
                <a:cubicBezTo>
                  <a:pt x="869" y="33"/>
                  <a:pt x="872" y="21"/>
                  <a:pt x="873" y="13"/>
                </a:cubicBezTo>
                <a:cubicBezTo>
                  <a:pt x="875" y="5"/>
                  <a:pt x="875" y="0"/>
                  <a:pt x="875" y="0"/>
                </a:cubicBezTo>
                <a:close/>
              </a:path>
            </a:pathLst>
          </a:custGeom>
          <a:solidFill>
            <a:srgbClr val="B17F4A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grpSp>
        <p:nvGrpSpPr>
          <p:cNvPr id="79" name="Grup 78"/>
          <p:cNvGrpSpPr/>
          <p:nvPr/>
        </p:nvGrpSpPr>
        <p:grpSpPr>
          <a:xfrm>
            <a:off x="4970463" y="2320130"/>
            <a:ext cx="1951038" cy="1808163"/>
            <a:chOff x="3365500" y="2435225"/>
            <a:chExt cx="1951038" cy="1808163"/>
          </a:xfrm>
        </p:grpSpPr>
        <p:sp>
          <p:nvSpPr>
            <p:cNvPr id="80" name="Freeform 10"/>
            <p:cNvSpPr>
              <a:spLocks/>
            </p:cNvSpPr>
            <p:nvPr/>
          </p:nvSpPr>
          <p:spPr bwMode="auto">
            <a:xfrm>
              <a:off x="3365500" y="2457450"/>
              <a:ext cx="1938338" cy="1785938"/>
            </a:xfrm>
            <a:custGeom>
              <a:avLst/>
              <a:gdLst>
                <a:gd name="T0" fmla="*/ 128 w 631"/>
                <a:gd name="T1" fmla="*/ 545 h 581"/>
                <a:gd name="T2" fmla="*/ 351 w 631"/>
                <a:gd name="T3" fmla="*/ 452 h 581"/>
                <a:gd name="T4" fmla="*/ 358 w 631"/>
                <a:gd name="T5" fmla="*/ 440 h 581"/>
                <a:gd name="T6" fmla="*/ 372 w 631"/>
                <a:gd name="T7" fmla="*/ 446 h 581"/>
                <a:gd name="T8" fmla="*/ 595 w 631"/>
                <a:gd name="T9" fmla="*/ 353 h 581"/>
                <a:gd name="T10" fmla="*/ 502 w 631"/>
                <a:gd name="T11" fmla="*/ 130 h 581"/>
                <a:gd name="T12" fmla="*/ 488 w 631"/>
                <a:gd name="T13" fmla="*/ 124 h 581"/>
                <a:gd name="T14" fmla="*/ 175 w 631"/>
                <a:gd name="T15" fmla="*/ 0 h 581"/>
                <a:gd name="T16" fmla="*/ 42 w 631"/>
                <a:gd name="T17" fmla="*/ 308 h 581"/>
                <a:gd name="T18" fmla="*/ 36 w 631"/>
                <a:gd name="T19" fmla="*/ 322 h 581"/>
                <a:gd name="T20" fmla="*/ 128 w 631"/>
                <a:gd name="T21" fmla="*/ 545 h 5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31" h="581">
                  <a:moveTo>
                    <a:pt x="128" y="545"/>
                  </a:moveTo>
                  <a:cubicBezTo>
                    <a:pt x="216" y="581"/>
                    <a:pt x="315" y="539"/>
                    <a:pt x="351" y="452"/>
                  </a:cubicBezTo>
                  <a:cubicBezTo>
                    <a:pt x="358" y="440"/>
                    <a:pt x="358" y="440"/>
                    <a:pt x="358" y="440"/>
                  </a:cubicBezTo>
                  <a:cubicBezTo>
                    <a:pt x="372" y="446"/>
                    <a:pt x="372" y="446"/>
                    <a:pt x="372" y="446"/>
                  </a:cubicBezTo>
                  <a:cubicBezTo>
                    <a:pt x="459" y="482"/>
                    <a:pt x="559" y="441"/>
                    <a:pt x="595" y="353"/>
                  </a:cubicBezTo>
                  <a:cubicBezTo>
                    <a:pt x="631" y="266"/>
                    <a:pt x="590" y="166"/>
                    <a:pt x="502" y="130"/>
                  </a:cubicBezTo>
                  <a:cubicBezTo>
                    <a:pt x="488" y="124"/>
                    <a:pt x="488" y="124"/>
                    <a:pt x="488" y="124"/>
                  </a:cubicBezTo>
                  <a:cubicBezTo>
                    <a:pt x="488" y="124"/>
                    <a:pt x="274" y="57"/>
                    <a:pt x="175" y="0"/>
                  </a:cubicBezTo>
                  <a:cubicBezTo>
                    <a:pt x="145" y="108"/>
                    <a:pt x="42" y="308"/>
                    <a:pt x="42" y="308"/>
                  </a:cubicBezTo>
                  <a:cubicBezTo>
                    <a:pt x="36" y="322"/>
                    <a:pt x="36" y="322"/>
                    <a:pt x="36" y="322"/>
                  </a:cubicBezTo>
                  <a:cubicBezTo>
                    <a:pt x="0" y="409"/>
                    <a:pt x="41" y="509"/>
                    <a:pt x="128" y="545"/>
                  </a:cubicBezTo>
                  <a:close/>
                </a:path>
              </a:pathLst>
            </a:custGeom>
            <a:solidFill>
              <a:srgbClr val="DAD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1" name="Freeform 11"/>
            <p:cNvSpPr>
              <a:spLocks/>
            </p:cNvSpPr>
            <p:nvPr/>
          </p:nvSpPr>
          <p:spPr bwMode="auto">
            <a:xfrm>
              <a:off x="3376613" y="2435225"/>
              <a:ext cx="1939925" cy="1785938"/>
            </a:xfrm>
            <a:custGeom>
              <a:avLst/>
              <a:gdLst>
                <a:gd name="T0" fmla="*/ 128 w 631"/>
                <a:gd name="T1" fmla="*/ 545 h 581"/>
                <a:gd name="T2" fmla="*/ 351 w 631"/>
                <a:gd name="T3" fmla="*/ 452 h 581"/>
                <a:gd name="T4" fmla="*/ 358 w 631"/>
                <a:gd name="T5" fmla="*/ 440 h 581"/>
                <a:gd name="T6" fmla="*/ 372 w 631"/>
                <a:gd name="T7" fmla="*/ 446 h 581"/>
                <a:gd name="T8" fmla="*/ 595 w 631"/>
                <a:gd name="T9" fmla="*/ 353 h 581"/>
                <a:gd name="T10" fmla="*/ 502 w 631"/>
                <a:gd name="T11" fmla="*/ 131 h 581"/>
                <a:gd name="T12" fmla="*/ 488 w 631"/>
                <a:gd name="T13" fmla="*/ 125 h 581"/>
                <a:gd name="T14" fmla="*/ 175 w 631"/>
                <a:gd name="T15" fmla="*/ 0 h 581"/>
                <a:gd name="T16" fmla="*/ 42 w 631"/>
                <a:gd name="T17" fmla="*/ 308 h 581"/>
                <a:gd name="T18" fmla="*/ 36 w 631"/>
                <a:gd name="T19" fmla="*/ 322 h 581"/>
                <a:gd name="T20" fmla="*/ 128 w 631"/>
                <a:gd name="T21" fmla="*/ 545 h 5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31" h="581">
                  <a:moveTo>
                    <a:pt x="128" y="545"/>
                  </a:moveTo>
                  <a:cubicBezTo>
                    <a:pt x="216" y="581"/>
                    <a:pt x="315" y="540"/>
                    <a:pt x="351" y="452"/>
                  </a:cubicBezTo>
                  <a:cubicBezTo>
                    <a:pt x="358" y="440"/>
                    <a:pt x="358" y="440"/>
                    <a:pt x="358" y="440"/>
                  </a:cubicBezTo>
                  <a:cubicBezTo>
                    <a:pt x="372" y="446"/>
                    <a:pt x="372" y="446"/>
                    <a:pt x="372" y="446"/>
                  </a:cubicBezTo>
                  <a:cubicBezTo>
                    <a:pt x="459" y="482"/>
                    <a:pt x="559" y="441"/>
                    <a:pt x="595" y="353"/>
                  </a:cubicBezTo>
                  <a:cubicBezTo>
                    <a:pt x="631" y="266"/>
                    <a:pt x="590" y="167"/>
                    <a:pt x="502" y="131"/>
                  </a:cubicBezTo>
                  <a:cubicBezTo>
                    <a:pt x="488" y="125"/>
                    <a:pt x="488" y="125"/>
                    <a:pt x="488" y="125"/>
                  </a:cubicBezTo>
                  <a:cubicBezTo>
                    <a:pt x="488" y="125"/>
                    <a:pt x="274" y="58"/>
                    <a:pt x="175" y="0"/>
                  </a:cubicBezTo>
                  <a:cubicBezTo>
                    <a:pt x="145" y="109"/>
                    <a:pt x="42" y="308"/>
                    <a:pt x="42" y="308"/>
                  </a:cubicBezTo>
                  <a:cubicBezTo>
                    <a:pt x="36" y="322"/>
                    <a:pt x="36" y="322"/>
                    <a:pt x="36" y="322"/>
                  </a:cubicBezTo>
                  <a:cubicBezTo>
                    <a:pt x="0" y="410"/>
                    <a:pt x="41" y="509"/>
                    <a:pt x="128" y="545"/>
                  </a:cubicBezTo>
                  <a:close/>
                </a:path>
              </a:pathLst>
            </a:custGeom>
            <a:solidFill>
              <a:srgbClr val="ED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grpSp>
        <p:nvGrpSpPr>
          <p:cNvPr id="82" name="Grup 81"/>
          <p:cNvGrpSpPr/>
          <p:nvPr/>
        </p:nvGrpSpPr>
        <p:grpSpPr>
          <a:xfrm>
            <a:off x="4038601" y="432593"/>
            <a:ext cx="1954213" cy="1795463"/>
            <a:chOff x="2433638" y="547688"/>
            <a:chExt cx="1954213" cy="1795463"/>
          </a:xfrm>
        </p:grpSpPr>
        <p:sp>
          <p:nvSpPr>
            <p:cNvPr id="83" name="Freeform 14"/>
            <p:cNvSpPr>
              <a:spLocks/>
            </p:cNvSpPr>
            <p:nvPr/>
          </p:nvSpPr>
          <p:spPr bwMode="auto">
            <a:xfrm>
              <a:off x="2433638" y="560388"/>
              <a:ext cx="1939925" cy="1782763"/>
            </a:xfrm>
            <a:custGeom>
              <a:avLst/>
              <a:gdLst>
                <a:gd name="T0" fmla="*/ 502 w 631"/>
                <a:gd name="T1" fmla="*/ 36 h 580"/>
                <a:gd name="T2" fmla="*/ 280 w 631"/>
                <a:gd name="T3" fmla="*/ 128 h 580"/>
                <a:gd name="T4" fmla="*/ 273 w 631"/>
                <a:gd name="T5" fmla="*/ 140 h 580"/>
                <a:gd name="T6" fmla="*/ 259 w 631"/>
                <a:gd name="T7" fmla="*/ 135 h 580"/>
                <a:gd name="T8" fmla="*/ 36 w 631"/>
                <a:gd name="T9" fmla="*/ 227 h 580"/>
                <a:gd name="T10" fmla="*/ 129 w 631"/>
                <a:gd name="T11" fmla="*/ 450 h 580"/>
                <a:gd name="T12" fmla="*/ 143 w 631"/>
                <a:gd name="T13" fmla="*/ 456 h 580"/>
                <a:gd name="T14" fmla="*/ 456 w 631"/>
                <a:gd name="T15" fmla="*/ 580 h 580"/>
                <a:gd name="T16" fmla="*/ 589 w 631"/>
                <a:gd name="T17" fmla="*/ 271 h 580"/>
                <a:gd name="T18" fmla="*/ 594 w 631"/>
                <a:gd name="T19" fmla="*/ 257 h 580"/>
                <a:gd name="T20" fmla="*/ 502 w 631"/>
                <a:gd name="T21" fmla="*/ 36 h 5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31" h="580">
                  <a:moveTo>
                    <a:pt x="502" y="36"/>
                  </a:moveTo>
                  <a:cubicBezTo>
                    <a:pt x="415" y="0"/>
                    <a:pt x="316" y="41"/>
                    <a:pt x="280" y="128"/>
                  </a:cubicBezTo>
                  <a:cubicBezTo>
                    <a:pt x="273" y="140"/>
                    <a:pt x="273" y="140"/>
                    <a:pt x="273" y="140"/>
                  </a:cubicBezTo>
                  <a:cubicBezTo>
                    <a:pt x="259" y="135"/>
                    <a:pt x="259" y="135"/>
                    <a:pt x="259" y="135"/>
                  </a:cubicBezTo>
                  <a:cubicBezTo>
                    <a:pt x="171" y="99"/>
                    <a:pt x="72" y="140"/>
                    <a:pt x="36" y="227"/>
                  </a:cubicBezTo>
                  <a:cubicBezTo>
                    <a:pt x="0" y="315"/>
                    <a:pt x="41" y="414"/>
                    <a:pt x="129" y="450"/>
                  </a:cubicBezTo>
                  <a:cubicBezTo>
                    <a:pt x="143" y="456"/>
                    <a:pt x="143" y="456"/>
                    <a:pt x="143" y="456"/>
                  </a:cubicBezTo>
                  <a:cubicBezTo>
                    <a:pt x="143" y="456"/>
                    <a:pt x="357" y="523"/>
                    <a:pt x="456" y="580"/>
                  </a:cubicBezTo>
                  <a:cubicBezTo>
                    <a:pt x="484" y="468"/>
                    <a:pt x="589" y="271"/>
                    <a:pt x="589" y="271"/>
                  </a:cubicBezTo>
                  <a:cubicBezTo>
                    <a:pt x="594" y="257"/>
                    <a:pt x="594" y="257"/>
                    <a:pt x="594" y="257"/>
                  </a:cubicBezTo>
                  <a:cubicBezTo>
                    <a:pt x="631" y="171"/>
                    <a:pt x="590" y="72"/>
                    <a:pt x="502" y="36"/>
                  </a:cubicBezTo>
                  <a:close/>
                </a:path>
              </a:pathLst>
            </a:custGeom>
            <a:solidFill>
              <a:srgbClr val="3AAA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4" name="Freeform 15"/>
            <p:cNvSpPr>
              <a:spLocks/>
            </p:cNvSpPr>
            <p:nvPr/>
          </p:nvSpPr>
          <p:spPr bwMode="auto">
            <a:xfrm>
              <a:off x="2449513" y="547688"/>
              <a:ext cx="1938338" cy="1782763"/>
            </a:xfrm>
            <a:custGeom>
              <a:avLst/>
              <a:gdLst>
                <a:gd name="T0" fmla="*/ 502 w 631"/>
                <a:gd name="T1" fmla="*/ 36 h 580"/>
                <a:gd name="T2" fmla="*/ 280 w 631"/>
                <a:gd name="T3" fmla="*/ 128 h 580"/>
                <a:gd name="T4" fmla="*/ 273 w 631"/>
                <a:gd name="T5" fmla="*/ 140 h 580"/>
                <a:gd name="T6" fmla="*/ 259 w 631"/>
                <a:gd name="T7" fmla="*/ 135 h 580"/>
                <a:gd name="T8" fmla="*/ 36 w 631"/>
                <a:gd name="T9" fmla="*/ 227 h 580"/>
                <a:gd name="T10" fmla="*/ 129 w 631"/>
                <a:gd name="T11" fmla="*/ 450 h 580"/>
                <a:gd name="T12" fmla="*/ 143 w 631"/>
                <a:gd name="T13" fmla="*/ 456 h 580"/>
                <a:gd name="T14" fmla="*/ 456 w 631"/>
                <a:gd name="T15" fmla="*/ 580 h 580"/>
                <a:gd name="T16" fmla="*/ 589 w 631"/>
                <a:gd name="T17" fmla="*/ 271 h 580"/>
                <a:gd name="T18" fmla="*/ 594 w 631"/>
                <a:gd name="T19" fmla="*/ 257 h 580"/>
                <a:gd name="T20" fmla="*/ 502 w 631"/>
                <a:gd name="T21" fmla="*/ 36 h 5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31" h="580">
                  <a:moveTo>
                    <a:pt x="502" y="36"/>
                  </a:moveTo>
                  <a:cubicBezTo>
                    <a:pt x="415" y="0"/>
                    <a:pt x="316" y="41"/>
                    <a:pt x="280" y="128"/>
                  </a:cubicBezTo>
                  <a:cubicBezTo>
                    <a:pt x="273" y="140"/>
                    <a:pt x="273" y="140"/>
                    <a:pt x="273" y="140"/>
                  </a:cubicBezTo>
                  <a:cubicBezTo>
                    <a:pt x="259" y="135"/>
                    <a:pt x="259" y="135"/>
                    <a:pt x="259" y="135"/>
                  </a:cubicBezTo>
                  <a:cubicBezTo>
                    <a:pt x="171" y="99"/>
                    <a:pt x="72" y="140"/>
                    <a:pt x="36" y="227"/>
                  </a:cubicBezTo>
                  <a:cubicBezTo>
                    <a:pt x="0" y="315"/>
                    <a:pt x="41" y="414"/>
                    <a:pt x="129" y="450"/>
                  </a:cubicBezTo>
                  <a:cubicBezTo>
                    <a:pt x="143" y="456"/>
                    <a:pt x="143" y="456"/>
                    <a:pt x="143" y="456"/>
                  </a:cubicBezTo>
                  <a:cubicBezTo>
                    <a:pt x="143" y="456"/>
                    <a:pt x="357" y="523"/>
                    <a:pt x="456" y="580"/>
                  </a:cubicBezTo>
                  <a:cubicBezTo>
                    <a:pt x="484" y="468"/>
                    <a:pt x="589" y="271"/>
                    <a:pt x="589" y="271"/>
                  </a:cubicBezTo>
                  <a:cubicBezTo>
                    <a:pt x="594" y="257"/>
                    <a:pt x="594" y="257"/>
                    <a:pt x="594" y="257"/>
                  </a:cubicBezTo>
                  <a:cubicBezTo>
                    <a:pt x="631" y="171"/>
                    <a:pt x="590" y="72"/>
                    <a:pt x="502" y="36"/>
                  </a:cubicBezTo>
                  <a:close/>
                </a:path>
              </a:pathLst>
            </a:custGeom>
            <a:solidFill>
              <a:srgbClr val="95C1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grpSp>
        <p:nvGrpSpPr>
          <p:cNvPr id="85" name="Grup 84"/>
          <p:cNvGrpSpPr/>
          <p:nvPr/>
        </p:nvGrpSpPr>
        <p:grpSpPr>
          <a:xfrm>
            <a:off x="3651251" y="1748630"/>
            <a:ext cx="1795463" cy="1962150"/>
            <a:chOff x="2046288" y="1863725"/>
            <a:chExt cx="1795463" cy="1962150"/>
          </a:xfrm>
        </p:grpSpPr>
        <p:sp>
          <p:nvSpPr>
            <p:cNvPr id="86" name="Freeform 20"/>
            <p:cNvSpPr>
              <a:spLocks/>
            </p:cNvSpPr>
            <p:nvPr/>
          </p:nvSpPr>
          <p:spPr bwMode="auto">
            <a:xfrm>
              <a:off x="2046288" y="1885950"/>
              <a:ext cx="1785938" cy="1939925"/>
            </a:xfrm>
            <a:custGeom>
              <a:avLst/>
              <a:gdLst>
                <a:gd name="T0" fmla="*/ 36 w 581"/>
                <a:gd name="T1" fmla="*/ 128 h 631"/>
                <a:gd name="T2" fmla="*/ 129 w 581"/>
                <a:gd name="T3" fmla="*/ 351 h 631"/>
                <a:gd name="T4" fmla="*/ 141 w 581"/>
                <a:gd name="T5" fmla="*/ 358 h 631"/>
                <a:gd name="T6" fmla="*/ 135 w 581"/>
                <a:gd name="T7" fmla="*/ 372 h 631"/>
                <a:gd name="T8" fmla="*/ 228 w 581"/>
                <a:gd name="T9" fmla="*/ 595 h 631"/>
                <a:gd name="T10" fmla="*/ 451 w 581"/>
                <a:gd name="T11" fmla="*/ 502 h 631"/>
                <a:gd name="T12" fmla="*/ 457 w 581"/>
                <a:gd name="T13" fmla="*/ 488 h 631"/>
                <a:gd name="T14" fmla="*/ 581 w 581"/>
                <a:gd name="T15" fmla="*/ 175 h 631"/>
                <a:gd name="T16" fmla="*/ 271 w 581"/>
                <a:gd name="T17" fmla="*/ 42 h 631"/>
                <a:gd name="T18" fmla="*/ 257 w 581"/>
                <a:gd name="T19" fmla="*/ 36 h 631"/>
                <a:gd name="T20" fmla="*/ 36 w 581"/>
                <a:gd name="T21" fmla="*/ 128 h 6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1" h="631">
                  <a:moveTo>
                    <a:pt x="36" y="128"/>
                  </a:moveTo>
                  <a:cubicBezTo>
                    <a:pt x="0" y="216"/>
                    <a:pt x="42" y="315"/>
                    <a:pt x="129" y="351"/>
                  </a:cubicBezTo>
                  <a:cubicBezTo>
                    <a:pt x="141" y="358"/>
                    <a:pt x="141" y="358"/>
                    <a:pt x="141" y="358"/>
                  </a:cubicBezTo>
                  <a:cubicBezTo>
                    <a:pt x="135" y="372"/>
                    <a:pt x="135" y="372"/>
                    <a:pt x="135" y="372"/>
                  </a:cubicBezTo>
                  <a:cubicBezTo>
                    <a:pt x="99" y="459"/>
                    <a:pt x="141" y="559"/>
                    <a:pt x="228" y="595"/>
                  </a:cubicBezTo>
                  <a:cubicBezTo>
                    <a:pt x="315" y="631"/>
                    <a:pt x="415" y="590"/>
                    <a:pt x="451" y="502"/>
                  </a:cubicBezTo>
                  <a:cubicBezTo>
                    <a:pt x="457" y="488"/>
                    <a:pt x="457" y="488"/>
                    <a:pt x="457" y="488"/>
                  </a:cubicBezTo>
                  <a:cubicBezTo>
                    <a:pt x="457" y="488"/>
                    <a:pt x="524" y="273"/>
                    <a:pt x="581" y="175"/>
                  </a:cubicBezTo>
                  <a:cubicBezTo>
                    <a:pt x="469" y="147"/>
                    <a:pt x="271" y="42"/>
                    <a:pt x="271" y="42"/>
                  </a:cubicBezTo>
                  <a:cubicBezTo>
                    <a:pt x="257" y="36"/>
                    <a:pt x="257" y="36"/>
                    <a:pt x="257" y="36"/>
                  </a:cubicBezTo>
                  <a:cubicBezTo>
                    <a:pt x="172" y="0"/>
                    <a:pt x="72" y="41"/>
                    <a:pt x="36" y="128"/>
                  </a:cubicBezTo>
                  <a:close/>
                </a:path>
              </a:pathLst>
            </a:custGeom>
            <a:solidFill>
              <a:srgbClr val="BE16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7" name="Freeform 21"/>
            <p:cNvSpPr>
              <a:spLocks/>
            </p:cNvSpPr>
            <p:nvPr/>
          </p:nvSpPr>
          <p:spPr bwMode="auto">
            <a:xfrm>
              <a:off x="2055813" y="1863725"/>
              <a:ext cx="1785938" cy="1939925"/>
            </a:xfrm>
            <a:custGeom>
              <a:avLst/>
              <a:gdLst>
                <a:gd name="T0" fmla="*/ 36 w 581"/>
                <a:gd name="T1" fmla="*/ 129 h 631"/>
                <a:gd name="T2" fmla="*/ 129 w 581"/>
                <a:gd name="T3" fmla="*/ 352 h 631"/>
                <a:gd name="T4" fmla="*/ 141 w 581"/>
                <a:gd name="T5" fmla="*/ 358 h 631"/>
                <a:gd name="T6" fmla="*/ 135 w 581"/>
                <a:gd name="T7" fmla="*/ 372 h 631"/>
                <a:gd name="T8" fmla="*/ 228 w 581"/>
                <a:gd name="T9" fmla="*/ 595 h 631"/>
                <a:gd name="T10" fmla="*/ 451 w 581"/>
                <a:gd name="T11" fmla="*/ 503 h 631"/>
                <a:gd name="T12" fmla="*/ 456 w 581"/>
                <a:gd name="T13" fmla="*/ 488 h 631"/>
                <a:gd name="T14" fmla="*/ 581 w 581"/>
                <a:gd name="T15" fmla="*/ 175 h 631"/>
                <a:gd name="T16" fmla="*/ 271 w 581"/>
                <a:gd name="T17" fmla="*/ 43 h 631"/>
                <a:gd name="T18" fmla="*/ 257 w 581"/>
                <a:gd name="T19" fmla="*/ 37 h 631"/>
                <a:gd name="T20" fmla="*/ 36 w 581"/>
                <a:gd name="T21" fmla="*/ 129 h 6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1" h="631">
                  <a:moveTo>
                    <a:pt x="36" y="129"/>
                  </a:moveTo>
                  <a:cubicBezTo>
                    <a:pt x="0" y="216"/>
                    <a:pt x="41" y="316"/>
                    <a:pt x="129" y="352"/>
                  </a:cubicBezTo>
                  <a:cubicBezTo>
                    <a:pt x="141" y="358"/>
                    <a:pt x="141" y="358"/>
                    <a:pt x="141" y="358"/>
                  </a:cubicBezTo>
                  <a:cubicBezTo>
                    <a:pt x="135" y="372"/>
                    <a:pt x="135" y="372"/>
                    <a:pt x="135" y="372"/>
                  </a:cubicBezTo>
                  <a:cubicBezTo>
                    <a:pt x="99" y="460"/>
                    <a:pt x="140" y="559"/>
                    <a:pt x="228" y="595"/>
                  </a:cubicBezTo>
                  <a:cubicBezTo>
                    <a:pt x="315" y="631"/>
                    <a:pt x="415" y="590"/>
                    <a:pt x="451" y="503"/>
                  </a:cubicBezTo>
                  <a:cubicBezTo>
                    <a:pt x="456" y="488"/>
                    <a:pt x="456" y="488"/>
                    <a:pt x="456" y="488"/>
                  </a:cubicBezTo>
                  <a:cubicBezTo>
                    <a:pt x="456" y="488"/>
                    <a:pt x="524" y="274"/>
                    <a:pt x="581" y="175"/>
                  </a:cubicBezTo>
                  <a:cubicBezTo>
                    <a:pt x="469" y="147"/>
                    <a:pt x="271" y="43"/>
                    <a:pt x="271" y="43"/>
                  </a:cubicBezTo>
                  <a:cubicBezTo>
                    <a:pt x="257" y="37"/>
                    <a:pt x="257" y="37"/>
                    <a:pt x="257" y="37"/>
                  </a:cubicBezTo>
                  <a:cubicBezTo>
                    <a:pt x="172" y="0"/>
                    <a:pt x="72" y="41"/>
                    <a:pt x="36" y="129"/>
                  </a:cubicBezTo>
                  <a:close/>
                </a:path>
              </a:pathLst>
            </a:custGeom>
            <a:solidFill>
              <a:srgbClr val="E633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grpSp>
        <p:nvGrpSpPr>
          <p:cNvPr id="88" name="Grup 87"/>
          <p:cNvGrpSpPr/>
          <p:nvPr/>
        </p:nvGrpSpPr>
        <p:grpSpPr>
          <a:xfrm>
            <a:off x="5507038" y="848518"/>
            <a:ext cx="1787810" cy="1947863"/>
            <a:chOff x="3902075" y="963613"/>
            <a:chExt cx="1787810" cy="1947863"/>
          </a:xfrm>
        </p:grpSpPr>
        <p:sp>
          <p:nvSpPr>
            <p:cNvPr id="89" name="Freeform 23"/>
            <p:cNvSpPr>
              <a:spLocks/>
            </p:cNvSpPr>
            <p:nvPr/>
          </p:nvSpPr>
          <p:spPr bwMode="auto">
            <a:xfrm>
              <a:off x="3902075" y="973138"/>
              <a:ext cx="1785938" cy="1938338"/>
            </a:xfrm>
            <a:custGeom>
              <a:avLst/>
              <a:gdLst>
                <a:gd name="T0" fmla="*/ 545 w 581"/>
                <a:gd name="T1" fmla="*/ 503 h 631"/>
                <a:gd name="T2" fmla="*/ 452 w 581"/>
                <a:gd name="T3" fmla="*/ 280 h 631"/>
                <a:gd name="T4" fmla="*/ 440 w 581"/>
                <a:gd name="T5" fmla="*/ 273 h 631"/>
                <a:gd name="T6" fmla="*/ 446 w 581"/>
                <a:gd name="T7" fmla="*/ 259 h 631"/>
                <a:gd name="T8" fmla="*/ 353 w 581"/>
                <a:gd name="T9" fmla="*/ 36 h 631"/>
                <a:gd name="T10" fmla="*/ 130 w 581"/>
                <a:gd name="T11" fmla="*/ 129 h 631"/>
                <a:gd name="T12" fmla="*/ 124 w 581"/>
                <a:gd name="T13" fmla="*/ 143 h 631"/>
                <a:gd name="T14" fmla="*/ 0 w 581"/>
                <a:gd name="T15" fmla="*/ 456 h 631"/>
                <a:gd name="T16" fmla="*/ 308 w 581"/>
                <a:gd name="T17" fmla="*/ 589 h 631"/>
                <a:gd name="T18" fmla="*/ 322 w 581"/>
                <a:gd name="T19" fmla="*/ 595 h 631"/>
                <a:gd name="T20" fmla="*/ 545 w 581"/>
                <a:gd name="T21" fmla="*/ 503 h 6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1" h="631">
                  <a:moveTo>
                    <a:pt x="545" y="503"/>
                  </a:moveTo>
                  <a:cubicBezTo>
                    <a:pt x="581" y="415"/>
                    <a:pt x="540" y="316"/>
                    <a:pt x="452" y="280"/>
                  </a:cubicBezTo>
                  <a:cubicBezTo>
                    <a:pt x="440" y="273"/>
                    <a:pt x="440" y="273"/>
                    <a:pt x="440" y="273"/>
                  </a:cubicBezTo>
                  <a:cubicBezTo>
                    <a:pt x="446" y="259"/>
                    <a:pt x="446" y="259"/>
                    <a:pt x="446" y="259"/>
                  </a:cubicBezTo>
                  <a:cubicBezTo>
                    <a:pt x="482" y="172"/>
                    <a:pt x="441" y="72"/>
                    <a:pt x="353" y="36"/>
                  </a:cubicBezTo>
                  <a:cubicBezTo>
                    <a:pt x="266" y="0"/>
                    <a:pt x="166" y="41"/>
                    <a:pt x="130" y="129"/>
                  </a:cubicBezTo>
                  <a:cubicBezTo>
                    <a:pt x="124" y="143"/>
                    <a:pt x="124" y="143"/>
                    <a:pt x="124" y="143"/>
                  </a:cubicBezTo>
                  <a:cubicBezTo>
                    <a:pt x="124" y="143"/>
                    <a:pt x="57" y="357"/>
                    <a:pt x="0" y="456"/>
                  </a:cubicBezTo>
                  <a:cubicBezTo>
                    <a:pt x="108" y="486"/>
                    <a:pt x="308" y="589"/>
                    <a:pt x="308" y="589"/>
                  </a:cubicBezTo>
                  <a:cubicBezTo>
                    <a:pt x="322" y="595"/>
                    <a:pt x="322" y="595"/>
                    <a:pt x="322" y="595"/>
                  </a:cubicBezTo>
                  <a:cubicBezTo>
                    <a:pt x="409" y="631"/>
                    <a:pt x="509" y="590"/>
                    <a:pt x="545" y="503"/>
                  </a:cubicBezTo>
                  <a:close/>
                </a:path>
              </a:pathLst>
            </a:custGeom>
            <a:solidFill>
              <a:srgbClr val="E94E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0" name="Freeform 24"/>
            <p:cNvSpPr>
              <a:spLocks/>
            </p:cNvSpPr>
            <p:nvPr/>
          </p:nvSpPr>
          <p:spPr bwMode="auto">
            <a:xfrm>
              <a:off x="3903947" y="963613"/>
              <a:ext cx="1785938" cy="1943100"/>
            </a:xfrm>
            <a:custGeom>
              <a:avLst/>
              <a:gdLst>
                <a:gd name="T0" fmla="*/ 545 w 581"/>
                <a:gd name="T1" fmla="*/ 503 h 632"/>
                <a:gd name="T2" fmla="*/ 452 w 581"/>
                <a:gd name="T3" fmla="*/ 280 h 632"/>
                <a:gd name="T4" fmla="*/ 440 w 581"/>
                <a:gd name="T5" fmla="*/ 274 h 632"/>
                <a:gd name="T6" fmla="*/ 446 w 581"/>
                <a:gd name="T7" fmla="*/ 259 h 632"/>
                <a:gd name="T8" fmla="*/ 353 w 581"/>
                <a:gd name="T9" fmla="*/ 36 h 632"/>
                <a:gd name="T10" fmla="*/ 130 w 581"/>
                <a:gd name="T11" fmla="*/ 129 h 632"/>
                <a:gd name="T12" fmla="*/ 124 w 581"/>
                <a:gd name="T13" fmla="*/ 143 h 632"/>
                <a:gd name="T14" fmla="*/ 0 w 581"/>
                <a:gd name="T15" fmla="*/ 456 h 632"/>
                <a:gd name="T16" fmla="*/ 308 w 581"/>
                <a:gd name="T17" fmla="*/ 590 h 632"/>
                <a:gd name="T18" fmla="*/ 322 w 581"/>
                <a:gd name="T19" fmla="*/ 596 h 632"/>
                <a:gd name="T20" fmla="*/ 545 w 581"/>
                <a:gd name="T21" fmla="*/ 503 h 6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1" h="632">
                  <a:moveTo>
                    <a:pt x="545" y="503"/>
                  </a:moveTo>
                  <a:cubicBezTo>
                    <a:pt x="581" y="416"/>
                    <a:pt x="540" y="316"/>
                    <a:pt x="452" y="280"/>
                  </a:cubicBezTo>
                  <a:cubicBezTo>
                    <a:pt x="440" y="274"/>
                    <a:pt x="440" y="274"/>
                    <a:pt x="440" y="274"/>
                  </a:cubicBezTo>
                  <a:cubicBezTo>
                    <a:pt x="446" y="259"/>
                    <a:pt x="446" y="259"/>
                    <a:pt x="446" y="259"/>
                  </a:cubicBezTo>
                  <a:cubicBezTo>
                    <a:pt x="482" y="172"/>
                    <a:pt x="441" y="73"/>
                    <a:pt x="353" y="36"/>
                  </a:cubicBezTo>
                  <a:cubicBezTo>
                    <a:pt x="266" y="0"/>
                    <a:pt x="166" y="42"/>
                    <a:pt x="130" y="129"/>
                  </a:cubicBezTo>
                  <a:cubicBezTo>
                    <a:pt x="124" y="143"/>
                    <a:pt x="124" y="143"/>
                    <a:pt x="124" y="143"/>
                  </a:cubicBezTo>
                  <a:cubicBezTo>
                    <a:pt x="124" y="143"/>
                    <a:pt x="57" y="358"/>
                    <a:pt x="0" y="456"/>
                  </a:cubicBezTo>
                  <a:cubicBezTo>
                    <a:pt x="108" y="486"/>
                    <a:pt x="308" y="590"/>
                    <a:pt x="308" y="590"/>
                  </a:cubicBezTo>
                  <a:cubicBezTo>
                    <a:pt x="322" y="596"/>
                    <a:pt x="322" y="596"/>
                    <a:pt x="322" y="596"/>
                  </a:cubicBezTo>
                  <a:cubicBezTo>
                    <a:pt x="409" y="632"/>
                    <a:pt x="509" y="590"/>
                    <a:pt x="545" y="503"/>
                  </a:cubicBezTo>
                  <a:close/>
                </a:path>
              </a:pathLst>
            </a:custGeom>
            <a:solidFill>
              <a:srgbClr val="F39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grpSp>
        <p:nvGrpSpPr>
          <p:cNvPr id="91" name="Grup 90"/>
          <p:cNvGrpSpPr/>
          <p:nvPr/>
        </p:nvGrpSpPr>
        <p:grpSpPr>
          <a:xfrm>
            <a:off x="5608638" y="2775743"/>
            <a:ext cx="883869" cy="685800"/>
            <a:chOff x="4003675" y="2890838"/>
            <a:chExt cx="883869" cy="685800"/>
          </a:xfrm>
        </p:grpSpPr>
        <p:sp>
          <p:nvSpPr>
            <p:cNvPr id="92" name="Freeform 12"/>
            <p:cNvSpPr>
              <a:spLocks noEditPoints="1"/>
            </p:cNvSpPr>
            <p:nvPr/>
          </p:nvSpPr>
          <p:spPr bwMode="auto">
            <a:xfrm>
              <a:off x="4035425" y="2943225"/>
              <a:ext cx="482600" cy="633413"/>
            </a:xfrm>
            <a:custGeom>
              <a:avLst/>
              <a:gdLst>
                <a:gd name="T0" fmla="*/ 93 w 157"/>
                <a:gd name="T1" fmla="*/ 48 h 206"/>
                <a:gd name="T2" fmla="*/ 52 w 157"/>
                <a:gd name="T3" fmla="*/ 12 h 206"/>
                <a:gd name="T4" fmla="*/ 44 w 157"/>
                <a:gd name="T5" fmla="*/ 4 h 206"/>
                <a:gd name="T6" fmla="*/ 33 w 157"/>
                <a:gd name="T7" fmla="*/ 2 h 206"/>
                <a:gd name="T8" fmla="*/ 5 w 157"/>
                <a:gd name="T9" fmla="*/ 17 h 206"/>
                <a:gd name="T10" fmla="*/ 2 w 157"/>
                <a:gd name="T11" fmla="*/ 28 h 206"/>
                <a:gd name="T12" fmla="*/ 4 w 157"/>
                <a:gd name="T13" fmla="*/ 39 h 206"/>
                <a:gd name="T14" fmla="*/ 12 w 157"/>
                <a:gd name="T15" fmla="*/ 94 h 206"/>
                <a:gd name="T16" fmla="*/ 20 w 157"/>
                <a:gd name="T17" fmla="*/ 119 h 206"/>
                <a:gd name="T18" fmla="*/ 63 w 157"/>
                <a:gd name="T19" fmla="*/ 194 h 206"/>
                <a:gd name="T20" fmla="*/ 89 w 157"/>
                <a:gd name="T21" fmla="*/ 201 h 206"/>
                <a:gd name="T22" fmla="*/ 145 w 157"/>
                <a:gd name="T23" fmla="*/ 169 h 206"/>
                <a:gd name="T24" fmla="*/ 152 w 157"/>
                <a:gd name="T25" fmla="*/ 143 h 206"/>
                <a:gd name="T26" fmla="*/ 110 w 157"/>
                <a:gd name="T27" fmla="*/ 68 h 206"/>
                <a:gd name="T28" fmla="*/ 93 w 157"/>
                <a:gd name="T29" fmla="*/ 48 h 206"/>
                <a:gd name="T30" fmla="*/ 26 w 157"/>
                <a:gd name="T31" fmla="*/ 92 h 206"/>
                <a:gd name="T32" fmla="*/ 18 w 157"/>
                <a:gd name="T33" fmla="*/ 37 h 206"/>
                <a:gd name="T34" fmla="*/ 16 w 157"/>
                <a:gd name="T35" fmla="*/ 27 h 206"/>
                <a:gd name="T36" fmla="*/ 36 w 157"/>
                <a:gd name="T37" fmla="*/ 17 h 206"/>
                <a:gd name="T38" fmla="*/ 43 w 157"/>
                <a:gd name="T39" fmla="*/ 23 h 206"/>
                <a:gd name="T40" fmla="*/ 84 w 157"/>
                <a:gd name="T41" fmla="*/ 59 h 206"/>
                <a:gd name="T42" fmla="*/ 97 w 157"/>
                <a:gd name="T43" fmla="*/ 75 h 206"/>
                <a:gd name="T44" fmla="*/ 103 w 157"/>
                <a:gd name="T45" fmla="*/ 85 h 206"/>
                <a:gd name="T46" fmla="*/ 103 w 157"/>
                <a:gd name="T47" fmla="*/ 87 h 206"/>
                <a:gd name="T48" fmla="*/ 92 w 157"/>
                <a:gd name="T49" fmla="*/ 109 h 206"/>
                <a:gd name="T50" fmla="*/ 74 w 157"/>
                <a:gd name="T51" fmla="*/ 111 h 206"/>
                <a:gd name="T52" fmla="*/ 55 w 157"/>
                <a:gd name="T53" fmla="*/ 113 h 206"/>
                <a:gd name="T54" fmla="*/ 42 w 157"/>
                <a:gd name="T55" fmla="*/ 128 h 206"/>
                <a:gd name="T56" fmla="*/ 33 w 157"/>
                <a:gd name="T57" fmla="*/ 112 h 206"/>
                <a:gd name="T58" fmla="*/ 26 w 157"/>
                <a:gd name="T59" fmla="*/ 92 h 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57" h="206">
                  <a:moveTo>
                    <a:pt x="93" y="48"/>
                  </a:moveTo>
                  <a:cubicBezTo>
                    <a:pt x="52" y="12"/>
                    <a:pt x="52" y="12"/>
                    <a:pt x="52" y="12"/>
                  </a:cubicBezTo>
                  <a:cubicBezTo>
                    <a:pt x="47" y="8"/>
                    <a:pt x="44" y="5"/>
                    <a:pt x="44" y="4"/>
                  </a:cubicBezTo>
                  <a:cubicBezTo>
                    <a:pt x="41" y="1"/>
                    <a:pt x="36" y="0"/>
                    <a:pt x="33" y="2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2" y="19"/>
                    <a:pt x="0" y="24"/>
                    <a:pt x="2" y="28"/>
                  </a:cubicBezTo>
                  <a:cubicBezTo>
                    <a:pt x="2" y="29"/>
                    <a:pt x="3" y="33"/>
                    <a:pt x="4" y="39"/>
                  </a:cubicBezTo>
                  <a:cubicBezTo>
                    <a:pt x="12" y="94"/>
                    <a:pt x="12" y="94"/>
                    <a:pt x="12" y="94"/>
                  </a:cubicBezTo>
                  <a:cubicBezTo>
                    <a:pt x="13" y="101"/>
                    <a:pt x="17" y="112"/>
                    <a:pt x="20" y="119"/>
                  </a:cubicBezTo>
                  <a:cubicBezTo>
                    <a:pt x="63" y="194"/>
                    <a:pt x="63" y="194"/>
                    <a:pt x="63" y="194"/>
                  </a:cubicBezTo>
                  <a:cubicBezTo>
                    <a:pt x="68" y="203"/>
                    <a:pt x="79" y="206"/>
                    <a:pt x="89" y="201"/>
                  </a:cubicBezTo>
                  <a:cubicBezTo>
                    <a:pt x="145" y="169"/>
                    <a:pt x="145" y="169"/>
                    <a:pt x="145" y="169"/>
                  </a:cubicBezTo>
                  <a:cubicBezTo>
                    <a:pt x="154" y="164"/>
                    <a:pt x="157" y="153"/>
                    <a:pt x="152" y="143"/>
                  </a:cubicBezTo>
                  <a:cubicBezTo>
                    <a:pt x="110" y="68"/>
                    <a:pt x="110" y="68"/>
                    <a:pt x="110" y="68"/>
                  </a:cubicBezTo>
                  <a:cubicBezTo>
                    <a:pt x="106" y="62"/>
                    <a:pt x="99" y="53"/>
                    <a:pt x="93" y="48"/>
                  </a:cubicBezTo>
                  <a:close/>
                  <a:moveTo>
                    <a:pt x="26" y="92"/>
                  </a:moveTo>
                  <a:cubicBezTo>
                    <a:pt x="18" y="37"/>
                    <a:pt x="18" y="37"/>
                    <a:pt x="18" y="37"/>
                  </a:cubicBezTo>
                  <a:cubicBezTo>
                    <a:pt x="17" y="33"/>
                    <a:pt x="17" y="30"/>
                    <a:pt x="16" y="27"/>
                  </a:cubicBezTo>
                  <a:cubicBezTo>
                    <a:pt x="36" y="17"/>
                    <a:pt x="36" y="17"/>
                    <a:pt x="36" y="17"/>
                  </a:cubicBezTo>
                  <a:cubicBezTo>
                    <a:pt x="37" y="18"/>
                    <a:pt x="39" y="20"/>
                    <a:pt x="43" y="23"/>
                  </a:cubicBezTo>
                  <a:cubicBezTo>
                    <a:pt x="84" y="59"/>
                    <a:pt x="84" y="59"/>
                    <a:pt x="84" y="59"/>
                  </a:cubicBezTo>
                  <a:cubicBezTo>
                    <a:pt x="88" y="63"/>
                    <a:pt x="95" y="70"/>
                    <a:pt x="97" y="75"/>
                  </a:cubicBezTo>
                  <a:cubicBezTo>
                    <a:pt x="103" y="85"/>
                    <a:pt x="103" y="85"/>
                    <a:pt x="103" y="85"/>
                  </a:cubicBezTo>
                  <a:cubicBezTo>
                    <a:pt x="103" y="86"/>
                    <a:pt x="103" y="86"/>
                    <a:pt x="103" y="87"/>
                  </a:cubicBezTo>
                  <a:cubicBezTo>
                    <a:pt x="102" y="91"/>
                    <a:pt x="99" y="105"/>
                    <a:pt x="92" y="109"/>
                  </a:cubicBezTo>
                  <a:cubicBezTo>
                    <a:pt x="87" y="112"/>
                    <a:pt x="80" y="111"/>
                    <a:pt x="74" y="111"/>
                  </a:cubicBezTo>
                  <a:cubicBezTo>
                    <a:pt x="68" y="110"/>
                    <a:pt x="61" y="110"/>
                    <a:pt x="55" y="113"/>
                  </a:cubicBezTo>
                  <a:cubicBezTo>
                    <a:pt x="50" y="116"/>
                    <a:pt x="45" y="122"/>
                    <a:pt x="42" y="128"/>
                  </a:cubicBezTo>
                  <a:cubicBezTo>
                    <a:pt x="33" y="112"/>
                    <a:pt x="33" y="112"/>
                    <a:pt x="33" y="112"/>
                  </a:cubicBezTo>
                  <a:cubicBezTo>
                    <a:pt x="30" y="107"/>
                    <a:pt x="27" y="98"/>
                    <a:pt x="26" y="92"/>
                  </a:cubicBezTo>
                  <a:close/>
                </a:path>
              </a:pathLst>
            </a:custGeom>
            <a:solidFill>
              <a:srgbClr val="5757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3" name="Freeform 13"/>
            <p:cNvSpPr>
              <a:spLocks/>
            </p:cNvSpPr>
            <p:nvPr/>
          </p:nvSpPr>
          <p:spPr bwMode="auto">
            <a:xfrm>
              <a:off x="4003675" y="2890838"/>
              <a:ext cx="141288" cy="98425"/>
            </a:xfrm>
            <a:custGeom>
              <a:avLst/>
              <a:gdLst>
                <a:gd name="T0" fmla="*/ 12 w 46"/>
                <a:gd name="T1" fmla="*/ 31 h 32"/>
                <a:gd name="T2" fmla="*/ 41 w 46"/>
                <a:gd name="T3" fmla="*/ 14 h 32"/>
                <a:gd name="T4" fmla="*/ 44 w 46"/>
                <a:gd name="T5" fmla="*/ 4 h 32"/>
                <a:gd name="T6" fmla="*/ 34 w 46"/>
                <a:gd name="T7" fmla="*/ 2 h 32"/>
                <a:gd name="T8" fmla="*/ 5 w 46"/>
                <a:gd name="T9" fmla="*/ 18 h 32"/>
                <a:gd name="T10" fmla="*/ 2 w 46"/>
                <a:gd name="T11" fmla="*/ 28 h 32"/>
                <a:gd name="T12" fmla="*/ 12 w 46"/>
                <a:gd name="T13" fmla="*/ 31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" h="32">
                  <a:moveTo>
                    <a:pt x="12" y="31"/>
                  </a:moveTo>
                  <a:cubicBezTo>
                    <a:pt x="41" y="14"/>
                    <a:pt x="41" y="14"/>
                    <a:pt x="41" y="14"/>
                  </a:cubicBezTo>
                  <a:cubicBezTo>
                    <a:pt x="45" y="12"/>
                    <a:pt x="46" y="8"/>
                    <a:pt x="44" y="4"/>
                  </a:cubicBezTo>
                  <a:cubicBezTo>
                    <a:pt x="42" y="1"/>
                    <a:pt x="38" y="0"/>
                    <a:pt x="34" y="2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2" y="20"/>
                    <a:pt x="0" y="24"/>
                    <a:pt x="2" y="28"/>
                  </a:cubicBezTo>
                  <a:cubicBezTo>
                    <a:pt x="4" y="31"/>
                    <a:pt x="9" y="32"/>
                    <a:pt x="12" y="31"/>
                  </a:cubicBezTo>
                  <a:close/>
                </a:path>
              </a:pathLst>
            </a:custGeom>
            <a:solidFill>
              <a:srgbClr val="5757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4" name="Rectangle 32"/>
            <p:cNvSpPr>
              <a:spLocks noChangeArrowheads="1"/>
            </p:cNvSpPr>
            <p:nvPr/>
          </p:nvSpPr>
          <p:spPr bwMode="auto">
            <a:xfrm>
              <a:off x="4597400" y="3322638"/>
              <a:ext cx="290144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tr-TR" altLang="tr-TR" sz="1400" b="1" i="0" u="none" strike="noStrike" cap="none" normalizeH="0" baseline="0">
                  <a:ln>
                    <a:noFill/>
                  </a:ln>
                  <a:solidFill>
                    <a:srgbClr val="575756"/>
                  </a:solidFill>
                  <a:effectLst/>
                  <a:latin typeface="+mn-lt"/>
                </a:rPr>
                <a:t>SÜT</a:t>
              </a:r>
              <a:endParaRPr kumimoji="0" lang="tr-TR" altLang="tr-TR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</p:grpSp>
      <p:grpSp>
        <p:nvGrpSpPr>
          <p:cNvPr id="95" name="Grup 94"/>
          <p:cNvGrpSpPr/>
          <p:nvPr/>
        </p:nvGrpSpPr>
        <p:grpSpPr>
          <a:xfrm>
            <a:off x="4337051" y="2358230"/>
            <a:ext cx="596900" cy="635001"/>
            <a:chOff x="2732088" y="2473325"/>
            <a:chExt cx="596900" cy="635001"/>
          </a:xfrm>
        </p:grpSpPr>
        <p:sp>
          <p:nvSpPr>
            <p:cNvPr id="96" name="Freeform 22"/>
            <p:cNvSpPr>
              <a:spLocks noEditPoints="1"/>
            </p:cNvSpPr>
            <p:nvPr/>
          </p:nvSpPr>
          <p:spPr bwMode="auto">
            <a:xfrm>
              <a:off x="2732088" y="2516188"/>
              <a:ext cx="596900" cy="592138"/>
            </a:xfrm>
            <a:custGeom>
              <a:avLst/>
              <a:gdLst>
                <a:gd name="T0" fmla="*/ 172 w 194"/>
                <a:gd name="T1" fmla="*/ 22 h 193"/>
                <a:gd name="T2" fmla="*/ 144 w 194"/>
                <a:gd name="T3" fmla="*/ 0 h 193"/>
                <a:gd name="T4" fmla="*/ 116 w 194"/>
                <a:gd name="T5" fmla="*/ 28 h 193"/>
                <a:gd name="T6" fmla="*/ 118 w 194"/>
                <a:gd name="T7" fmla="*/ 39 h 193"/>
                <a:gd name="T8" fmla="*/ 100 w 194"/>
                <a:gd name="T9" fmla="*/ 56 h 193"/>
                <a:gd name="T10" fmla="*/ 96 w 194"/>
                <a:gd name="T11" fmla="*/ 56 h 193"/>
                <a:gd name="T12" fmla="*/ 18 w 194"/>
                <a:gd name="T13" fmla="*/ 94 h 193"/>
                <a:gd name="T14" fmla="*/ 0 w 194"/>
                <a:gd name="T15" fmla="*/ 135 h 193"/>
                <a:gd name="T16" fmla="*/ 58 w 194"/>
                <a:gd name="T17" fmla="*/ 193 h 193"/>
                <a:gd name="T18" fmla="*/ 100 w 194"/>
                <a:gd name="T19" fmla="*/ 176 h 193"/>
                <a:gd name="T20" fmla="*/ 138 w 194"/>
                <a:gd name="T21" fmla="*/ 98 h 193"/>
                <a:gd name="T22" fmla="*/ 137 w 194"/>
                <a:gd name="T23" fmla="*/ 93 h 193"/>
                <a:gd name="T24" fmla="*/ 155 w 194"/>
                <a:gd name="T25" fmla="*/ 76 h 193"/>
                <a:gd name="T26" fmla="*/ 166 w 194"/>
                <a:gd name="T27" fmla="*/ 78 h 193"/>
                <a:gd name="T28" fmla="*/ 194 w 194"/>
                <a:gd name="T29" fmla="*/ 49 h 193"/>
                <a:gd name="T30" fmla="*/ 172 w 194"/>
                <a:gd name="T31" fmla="*/ 22 h 193"/>
                <a:gd name="T32" fmla="*/ 166 w 194"/>
                <a:gd name="T33" fmla="*/ 66 h 193"/>
                <a:gd name="T34" fmla="*/ 157 w 194"/>
                <a:gd name="T35" fmla="*/ 63 h 193"/>
                <a:gd name="T36" fmla="*/ 153 w 194"/>
                <a:gd name="T37" fmla="*/ 61 h 193"/>
                <a:gd name="T38" fmla="*/ 134 w 194"/>
                <a:gd name="T39" fmla="*/ 80 h 193"/>
                <a:gd name="T40" fmla="*/ 114 w 194"/>
                <a:gd name="T41" fmla="*/ 60 h 193"/>
                <a:gd name="T42" fmla="*/ 133 w 194"/>
                <a:gd name="T43" fmla="*/ 41 h 193"/>
                <a:gd name="T44" fmla="*/ 130 w 194"/>
                <a:gd name="T45" fmla="*/ 36 h 193"/>
                <a:gd name="T46" fmla="*/ 128 w 194"/>
                <a:gd name="T47" fmla="*/ 28 h 193"/>
                <a:gd name="T48" fmla="*/ 144 w 194"/>
                <a:gd name="T49" fmla="*/ 12 h 193"/>
                <a:gd name="T50" fmla="*/ 161 w 194"/>
                <a:gd name="T51" fmla="*/ 27 h 193"/>
                <a:gd name="T52" fmla="*/ 161 w 194"/>
                <a:gd name="T53" fmla="*/ 33 h 193"/>
                <a:gd name="T54" fmla="*/ 166 w 194"/>
                <a:gd name="T55" fmla="*/ 33 h 193"/>
                <a:gd name="T56" fmla="*/ 182 w 194"/>
                <a:gd name="T57" fmla="*/ 49 h 193"/>
                <a:gd name="T58" fmla="*/ 166 w 194"/>
                <a:gd name="T59" fmla="*/ 66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94" h="193">
                  <a:moveTo>
                    <a:pt x="172" y="22"/>
                  </a:moveTo>
                  <a:cubicBezTo>
                    <a:pt x="169" y="9"/>
                    <a:pt x="158" y="0"/>
                    <a:pt x="144" y="0"/>
                  </a:cubicBezTo>
                  <a:cubicBezTo>
                    <a:pt x="129" y="0"/>
                    <a:pt x="116" y="12"/>
                    <a:pt x="116" y="28"/>
                  </a:cubicBezTo>
                  <a:cubicBezTo>
                    <a:pt x="116" y="32"/>
                    <a:pt x="117" y="35"/>
                    <a:pt x="118" y="39"/>
                  </a:cubicBezTo>
                  <a:cubicBezTo>
                    <a:pt x="100" y="56"/>
                    <a:pt x="100" y="56"/>
                    <a:pt x="100" y="56"/>
                  </a:cubicBezTo>
                  <a:cubicBezTo>
                    <a:pt x="99" y="56"/>
                    <a:pt x="98" y="56"/>
                    <a:pt x="96" y="56"/>
                  </a:cubicBezTo>
                  <a:cubicBezTo>
                    <a:pt x="81" y="56"/>
                    <a:pt x="28" y="83"/>
                    <a:pt x="18" y="94"/>
                  </a:cubicBezTo>
                  <a:cubicBezTo>
                    <a:pt x="7" y="104"/>
                    <a:pt x="0" y="119"/>
                    <a:pt x="0" y="135"/>
                  </a:cubicBezTo>
                  <a:cubicBezTo>
                    <a:pt x="0" y="167"/>
                    <a:pt x="26" y="193"/>
                    <a:pt x="58" y="193"/>
                  </a:cubicBezTo>
                  <a:cubicBezTo>
                    <a:pt x="75" y="193"/>
                    <a:pt x="89" y="187"/>
                    <a:pt x="100" y="176"/>
                  </a:cubicBezTo>
                  <a:cubicBezTo>
                    <a:pt x="110" y="166"/>
                    <a:pt x="138" y="113"/>
                    <a:pt x="138" y="98"/>
                  </a:cubicBezTo>
                  <a:cubicBezTo>
                    <a:pt x="138" y="96"/>
                    <a:pt x="138" y="95"/>
                    <a:pt x="137" y="93"/>
                  </a:cubicBezTo>
                  <a:cubicBezTo>
                    <a:pt x="155" y="76"/>
                    <a:pt x="155" y="76"/>
                    <a:pt x="155" y="76"/>
                  </a:cubicBezTo>
                  <a:cubicBezTo>
                    <a:pt x="158" y="77"/>
                    <a:pt x="162" y="78"/>
                    <a:pt x="166" y="78"/>
                  </a:cubicBezTo>
                  <a:cubicBezTo>
                    <a:pt x="181" y="78"/>
                    <a:pt x="194" y="65"/>
                    <a:pt x="194" y="49"/>
                  </a:cubicBezTo>
                  <a:cubicBezTo>
                    <a:pt x="194" y="36"/>
                    <a:pt x="185" y="25"/>
                    <a:pt x="172" y="22"/>
                  </a:cubicBezTo>
                  <a:close/>
                  <a:moveTo>
                    <a:pt x="166" y="66"/>
                  </a:moveTo>
                  <a:cubicBezTo>
                    <a:pt x="163" y="66"/>
                    <a:pt x="160" y="65"/>
                    <a:pt x="157" y="63"/>
                  </a:cubicBezTo>
                  <a:cubicBezTo>
                    <a:pt x="153" y="61"/>
                    <a:pt x="153" y="61"/>
                    <a:pt x="153" y="61"/>
                  </a:cubicBezTo>
                  <a:cubicBezTo>
                    <a:pt x="134" y="80"/>
                    <a:pt x="134" y="80"/>
                    <a:pt x="134" y="80"/>
                  </a:cubicBezTo>
                  <a:cubicBezTo>
                    <a:pt x="130" y="71"/>
                    <a:pt x="122" y="64"/>
                    <a:pt x="114" y="60"/>
                  </a:cubicBezTo>
                  <a:cubicBezTo>
                    <a:pt x="133" y="41"/>
                    <a:pt x="133" y="41"/>
                    <a:pt x="133" y="41"/>
                  </a:cubicBezTo>
                  <a:cubicBezTo>
                    <a:pt x="130" y="36"/>
                    <a:pt x="130" y="36"/>
                    <a:pt x="130" y="36"/>
                  </a:cubicBezTo>
                  <a:cubicBezTo>
                    <a:pt x="129" y="34"/>
                    <a:pt x="128" y="31"/>
                    <a:pt x="128" y="28"/>
                  </a:cubicBezTo>
                  <a:cubicBezTo>
                    <a:pt x="128" y="19"/>
                    <a:pt x="135" y="12"/>
                    <a:pt x="144" y="12"/>
                  </a:cubicBezTo>
                  <a:cubicBezTo>
                    <a:pt x="153" y="12"/>
                    <a:pt x="160" y="19"/>
                    <a:pt x="161" y="27"/>
                  </a:cubicBezTo>
                  <a:cubicBezTo>
                    <a:pt x="161" y="33"/>
                    <a:pt x="161" y="33"/>
                    <a:pt x="161" y="33"/>
                  </a:cubicBezTo>
                  <a:cubicBezTo>
                    <a:pt x="166" y="33"/>
                    <a:pt x="166" y="33"/>
                    <a:pt x="166" y="33"/>
                  </a:cubicBezTo>
                  <a:cubicBezTo>
                    <a:pt x="175" y="33"/>
                    <a:pt x="182" y="41"/>
                    <a:pt x="182" y="49"/>
                  </a:cubicBezTo>
                  <a:cubicBezTo>
                    <a:pt x="182" y="58"/>
                    <a:pt x="175" y="66"/>
                    <a:pt x="166" y="6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7" name="Rectangle 33"/>
            <p:cNvSpPr>
              <a:spLocks noChangeArrowheads="1"/>
            </p:cNvSpPr>
            <p:nvPr/>
          </p:nvSpPr>
          <p:spPr bwMode="auto">
            <a:xfrm>
              <a:off x="2744788" y="2473325"/>
              <a:ext cx="88166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tr-TR" altLang="tr-TR" sz="1400" b="1" i="0" u="none" strike="noStrike" cap="none" normalizeH="0" baseline="0" dirty="0">
                  <a:ln>
                    <a:noFill/>
                  </a:ln>
                  <a:solidFill>
                    <a:srgbClr val="FFFFFF"/>
                  </a:solidFill>
                  <a:effectLst/>
                  <a:latin typeface="+mn-lt"/>
                </a:rPr>
                <a:t>E</a:t>
              </a:r>
              <a:endParaRPr kumimoji="0" lang="tr-TR" altLang="tr-TR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  <p:sp>
          <p:nvSpPr>
            <p:cNvPr id="98" name="Rectangle 34"/>
            <p:cNvSpPr>
              <a:spLocks noChangeArrowheads="1"/>
            </p:cNvSpPr>
            <p:nvPr/>
          </p:nvSpPr>
          <p:spPr bwMode="auto">
            <a:xfrm>
              <a:off x="2840038" y="2473325"/>
              <a:ext cx="88166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tr-TR" altLang="tr-TR" sz="1400" b="1" i="0" u="none" strike="noStrike" cap="none" normalizeH="0" baseline="0">
                  <a:ln>
                    <a:noFill/>
                  </a:ln>
                  <a:solidFill>
                    <a:srgbClr val="FFFFFF"/>
                  </a:solidFill>
                  <a:effectLst/>
                  <a:latin typeface="+mn-lt"/>
                </a:rPr>
                <a:t>T</a:t>
              </a:r>
              <a:endParaRPr kumimoji="0" lang="tr-TR" altLang="tr-TR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</p:grpSp>
      <p:grpSp>
        <p:nvGrpSpPr>
          <p:cNvPr id="99" name="Grup 98"/>
          <p:cNvGrpSpPr/>
          <p:nvPr/>
        </p:nvGrpSpPr>
        <p:grpSpPr>
          <a:xfrm>
            <a:off x="4310063" y="1150143"/>
            <a:ext cx="1146175" cy="558800"/>
            <a:chOff x="2705100" y="1265238"/>
            <a:chExt cx="1146175" cy="558800"/>
          </a:xfrm>
        </p:grpSpPr>
        <p:sp>
          <p:nvSpPr>
            <p:cNvPr id="100" name="Freeform 16"/>
            <p:cNvSpPr>
              <a:spLocks/>
            </p:cNvSpPr>
            <p:nvPr/>
          </p:nvSpPr>
          <p:spPr bwMode="auto">
            <a:xfrm>
              <a:off x="3355975" y="1397000"/>
              <a:ext cx="358775" cy="427038"/>
            </a:xfrm>
            <a:custGeom>
              <a:avLst/>
              <a:gdLst>
                <a:gd name="T0" fmla="*/ 73 w 117"/>
                <a:gd name="T1" fmla="*/ 7 h 139"/>
                <a:gd name="T2" fmla="*/ 109 w 117"/>
                <a:gd name="T3" fmla="*/ 81 h 139"/>
                <a:gd name="T4" fmla="*/ 44 w 117"/>
                <a:gd name="T5" fmla="*/ 133 h 139"/>
                <a:gd name="T6" fmla="*/ 8 w 117"/>
                <a:gd name="T7" fmla="*/ 58 h 139"/>
                <a:gd name="T8" fmla="*/ 73 w 117"/>
                <a:gd name="T9" fmla="*/ 7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7" h="139">
                  <a:moveTo>
                    <a:pt x="73" y="7"/>
                  </a:moveTo>
                  <a:cubicBezTo>
                    <a:pt x="101" y="13"/>
                    <a:pt x="117" y="47"/>
                    <a:pt x="109" y="81"/>
                  </a:cubicBezTo>
                  <a:cubicBezTo>
                    <a:pt x="101" y="116"/>
                    <a:pt x="72" y="139"/>
                    <a:pt x="44" y="133"/>
                  </a:cubicBezTo>
                  <a:cubicBezTo>
                    <a:pt x="16" y="126"/>
                    <a:pt x="0" y="93"/>
                    <a:pt x="8" y="58"/>
                  </a:cubicBezTo>
                  <a:cubicBezTo>
                    <a:pt x="16" y="23"/>
                    <a:pt x="45" y="0"/>
                    <a:pt x="73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01" name="Freeform 17"/>
            <p:cNvSpPr>
              <a:spLocks/>
            </p:cNvSpPr>
            <p:nvPr/>
          </p:nvSpPr>
          <p:spPr bwMode="auto">
            <a:xfrm>
              <a:off x="3625850" y="1403350"/>
              <a:ext cx="225425" cy="414338"/>
            </a:xfrm>
            <a:custGeom>
              <a:avLst/>
              <a:gdLst>
                <a:gd name="T0" fmla="*/ 29 w 73"/>
                <a:gd name="T1" fmla="*/ 2 h 135"/>
                <a:gd name="T2" fmla="*/ 4 w 73"/>
                <a:gd name="T3" fmla="*/ 4 h 135"/>
                <a:gd name="T4" fmla="*/ 30 w 73"/>
                <a:gd name="T5" fmla="*/ 81 h 135"/>
                <a:gd name="T6" fmla="*/ 0 w 73"/>
                <a:gd name="T7" fmla="*/ 128 h 135"/>
                <a:gd name="T8" fmla="*/ 66 w 73"/>
                <a:gd name="T9" fmla="*/ 77 h 135"/>
                <a:gd name="T10" fmla="*/ 29 w 73"/>
                <a:gd name="T11" fmla="*/ 2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3" h="135">
                  <a:moveTo>
                    <a:pt x="29" y="2"/>
                  </a:moveTo>
                  <a:cubicBezTo>
                    <a:pt x="21" y="0"/>
                    <a:pt x="12" y="1"/>
                    <a:pt x="4" y="4"/>
                  </a:cubicBezTo>
                  <a:cubicBezTo>
                    <a:pt x="26" y="18"/>
                    <a:pt x="37" y="49"/>
                    <a:pt x="30" y="81"/>
                  </a:cubicBezTo>
                  <a:cubicBezTo>
                    <a:pt x="25" y="101"/>
                    <a:pt x="14" y="118"/>
                    <a:pt x="0" y="128"/>
                  </a:cubicBezTo>
                  <a:cubicBezTo>
                    <a:pt x="28" y="135"/>
                    <a:pt x="58" y="112"/>
                    <a:pt x="66" y="77"/>
                  </a:cubicBezTo>
                  <a:cubicBezTo>
                    <a:pt x="73" y="42"/>
                    <a:pt x="57" y="9"/>
                    <a:pt x="29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02" name="Freeform 18"/>
            <p:cNvSpPr>
              <a:spLocks/>
            </p:cNvSpPr>
            <p:nvPr/>
          </p:nvSpPr>
          <p:spPr bwMode="auto">
            <a:xfrm>
              <a:off x="3238500" y="1331913"/>
              <a:ext cx="292100" cy="409575"/>
            </a:xfrm>
            <a:custGeom>
              <a:avLst/>
              <a:gdLst>
                <a:gd name="T0" fmla="*/ 38 w 95"/>
                <a:gd name="T1" fmla="*/ 77 h 133"/>
                <a:gd name="T2" fmla="*/ 95 w 95"/>
                <a:gd name="T3" fmla="*/ 19 h 133"/>
                <a:gd name="T4" fmla="*/ 73 w 95"/>
                <a:gd name="T5" fmla="*/ 7 h 133"/>
                <a:gd name="T6" fmla="*/ 8 w 95"/>
                <a:gd name="T7" fmla="*/ 58 h 133"/>
                <a:gd name="T8" fmla="*/ 44 w 95"/>
                <a:gd name="T9" fmla="*/ 133 h 133"/>
                <a:gd name="T10" fmla="*/ 38 w 95"/>
                <a:gd name="T11" fmla="*/ 77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5" h="133">
                  <a:moveTo>
                    <a:pt x="38" y="77"/>
                  </a:moveTo>
                  <a:cubicBezTo>
                    <a:pt x="45" y="45"/>
                    <a:pt x="69" y="22"/>
                    <a:pt x="95" y="19"/>
                  </a:cubicBezTo>
                  <a:cubicBezTo>
                    <a:pt x="89" y="13"/>
                    <a:pt x="82" y="8"/>
                    <a:pt x="73" y="7"/>
                  </a:cubicBezTo>
                  <a:cubicBezTo>
                    <a:pt x="45" y="0"/>
                    <a:pt x="16" y="23"/>
                    <a:pt x="8" y="58"/>
                  </a:cubicBezTo>
                  <a:cubicBezTo>
                    <a:pt x="0" y="93"/>
                    <a:pt x="16" y="126"/>
                    <a:pt x="44" y="133"/>
                  </a:cubicBezTo>
                  <a:cubicBezTo>
                    <a:pt x="36" y="117"/>
                    <a:pt x="33" y="97"/>
                    <a:pt x="38" y="7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03" name="Freeform 19"/>
            <p:cNvSpPr>
              <a:spLocks/>
            </p:cNvSpPr>
            <p:nvPr/>
          </p:nvSpPr>
          <p:spPr bwMode="auto">
            <a:xfrm>
              <a:off x="3559175" y="1265238"/>
              <a:ext cx="177800" cy="138113"/>
            </a:xfrm>
            <a:custGeom>
              <a:avLst/>
              <a:gdLst>
                <a:gd name="T0" fmla="*/ 9 w 58"/>
                <a:gd name="T1" fmla="*/ 42 h 45"/>
                <a:gd name="T2" fmla="*/ 18 w 58"/>
                <a:gd name="T3" fmla="*/ 45 h 45"/>
                <a:gd name="T4" fmla="*/ 58 w 58"/>
                <a:gd name="T5" fmla="*/ 21 h 45"/>
                <a:gd name="T6" fmla="*/ 51 w 58"/>
                <a:gd name="T7" fmla="*/ 0 h 45"/>
                <a:gd name="T8" fmla="*/ 0 w 58"/>
                <a:gd name="T9" fmla="*/ 41 h 45"/>
                <a:gd name="T10" fmla="*/ 9 w 58"/>
                <a:gd name="T11" fmla="*/ 4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8" h="45">
                  <a:moveTo>
                    <a:pt x="9" y="42"/>
                  </a:moveTo>
                  <a:cubicBezTo>
                    <a:pt x="12" y="43"/>
                    <a:pt x="15" y="44"/>
                    <a:pt x="18" y="45"/>
                  </a:cubicBezTo>
                  <a:cubicBezTo>
                    <a:pt x="30" y="24"/>
                    <a:pt x="58" y="21"/>
                    <a:pt x="58" y="21"/>
                  </a:cubicBezTo>
                  <a:cubicBezTo>
                    <a:pt x="51" y="0"/>
                    <a:pt x="51" y="0"/>
                    <a:pt x="51" y="0"/>
                  </a:cubicBezTo>
                  <a:cubicBezTo>
                    <a:pt x="20" y="3"/>
                    <a:pt x="6" y="28"/>
                    <a:pt x="0" y="41"/>
                  </a:cubicBezTo>
                  <a:cubicBezTo>
                    <a:pt x="3" y="41"/>
                    <a:pt x="6" y="41"/>
                    <a:pt x="9" y="4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04" name="Rectangle 35"/>
            <p:cNvSpPr>
              <a:spLocks noChangeArrowheads="1"/>
            </p:cNvSpPr>
            <p:nvPr/>
          </p:nvSpPr>
          <p:spPr bwMode="auto">
            <a:xfrm>
              <a:off x="2705100" y="1320800"/>
              <a:ext cx="447110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tr-TR" altLang="tr-TR" sz="1400" b="1" i="0" u="none" strike="noStrike" cap="none" normalizeH="0" baseline="0" dirty="0">
                  <a:ln>
                    <a:noFill/>
                  </a:ln>
                  <a:solidFill>
                    <a:srgbClr val="FFFFFF"/>
                  </a:solidFill>
                  <a:effectLst/>
                  <a:latin typeface="+mn-lt"/>
                </a:rPr>
                <a:t>SEBZE</a:t>
              </a:r>
              <a:endParaRPr kumimoji="0" lang="tr-TR" altLang="tr-TR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</p:grpSp>
      <p:grpSp>
        <p:nvGrpSpPr>
          <p:cNvPr id="105" name="Grup 104"/>
          <p:cNvGrpSpPr/>
          <p:nvPr/>
        </p:nvGrpSpPr>
        <p:grpSpPr>
          <a:xfrm>
            <a:off x="6088063" y="1442243"/>
            <a:ext cx="584200" cy="762000"/>
            <a:chOff x="4483100" y="1557338"/>
            <a:chExt cx="584200" cy="762000"/>
          </a:xfrm>
        </p:grpSpPr>
        <p:sp>
          <p:nvSpPr>
            <p:cNvPr id="106" name="Freeform 25"/>
            <p:cNvSpPr>
              <a:spLocks/>
            </p:cNvSpPr>
            <p:nvPr/>
          </p:nvSpPr>
          <p:spPr bwMode="auto">
            <a:xfrm>
              <a:off x="4699000" y="1827213"/>
              <a:ext cx="246063" cy="128588"/>
            </a:xfrm>
            <a:custGeom>
              <a:avLst/>
              <a:gdLst>
                <a:gd name="T0" fmla="*/ 80 w 80"/>
                <a:gd name="T1" fmla="*/ 5 h 42"/>
                <a:gd name="T2" fmla="*/ 54 w 80"/>
                <a:gd name="T3" fmla="*/ 30 h 42"/>
                <a:gd name="T4" fmla="*/ 28 w 80"/>
                <a:gd name="T5" fmla="*/ 40 h 42"/>
                <a:gd name="T6" fmla="*/ 13 w 80"/>
                <a:gd name="T7" fmla="*/ 42 h 42"/>
                <a:gd name="T8" fmla="*/ 2 w 80"/>
                <a:gd name="T9" fmla="*/ 37 h 42"/>
                <a:gd name="T10" fmla="*/ 7 w 80"/>
                <a:gd name="T11" fmla="*/ 26 h 42"/>
                <a:gd name="T12" fmla="*/ 68 w 80"/>
                <a:gd name="T13" fmla="*/ 0 h 42"/>
                <a:gd name="T14" fmla="*/ 80 w 80"/>
                <a:gd name="T15" fmla="*/ 5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0" h="42">
                  <a:moveTo>
                    <a:pt x="80" y="5"/>
                  </a:moveTo>
                  <a:cubicBezTo>
                    <a:pt x="72" y="16"/>
                    <a:pt x="66" y="26"/>
                    <a:pt x="54" y="30"/>
                  </a:cubicBezTo>
                  <a:cubicBezTo>
                    <a:pt x="45" y="34"/>
                    <a:pt x="36" y="37"/>
                    <a:pt x="28" y="40"/>
                  </a:cubicBezTo>
                  <a:cubicBezTo>
                    <a:pt x="23" y="41"/>
                    <a:pt x="18" y="42"/>
                    <a:pt x="13" y="42"/>
                  </a:cubicBezTo>
                  <a:cubicBezTo>
                    <a:pt x="9" y="42"/>
                    <a:pt x="4" y="42"/>
                    <a:pt x="2" y="37"/>
                  </a:cubicBezTo>
                  <a:cubicBezTo>
                    <a:pt x="0" y="33"/>
                    <a:pt x="3" y="29"/>
                    <a:pt x="7" y="26"/>
                  </a:cubicBezTo>
                  <a:cubicBezTo>
                    <a:pt x="24" y="11"/>
                    <a:pt x="44" y="2"/>
                    <a:pt x="68" y="0"/>
                  </a:cubicBezTo>
                  <a:cubicBezTo>
                    <a:pt x="73" y="0"/>
                    <a:pt x="73" y="0"/>
                    <a:pt x="80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07" name="Freeform 26"/>
            <p:cNvSpPr>
              <a:spLocks/>
            </p:cNvSpPr>
            <p:nvPr/>
          </p:nvSpPr>
          <p:spPr bwMode="auto">
            <a:xfrm>
              <a:off x="4616450" y="2008188"/>
              <a:ext cx="236538" cy="160338"/>
            </a:xfrm>
            <a:custGeom>
              <a:avLst/>
              <a:gdLst>
                <a:gd name="T0" fmla="*/ 76 w 77"/>
                <a:gd name="T1" fmla="*/ 1 h 52"/>
                <a:gd name="T2" fmla="*/ 71 w 77"/>
                <a:gd name="T3" fmla="*/ 16 h 52"/>
                <a:gd name="T4" fmla="*/ 17 w 77"/>
                <a:gd name="T5" fmla="*/ 49 h 52"/>
                <a:gd name="T6" fmla="*/ 3 w 77"/>
                <a:gd name="T7" fmla="*/ 46 h 52"/>
                <a:gd name="T8" fmla="*/ 8 w 77"/>
                <a:gd name="T9" fmla="*/ 33 h 52"/>
                <a:gd name="T10" fmla="*/ 48 w 77"/>
                <a:gd name="T11" fmla="*/ 4 h 52"/>
                <a:gd name="T12" fmla="*/ 76 w 77"/>
                <a:gd name="T13" fmla="*/ 1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7" h="52">
                  <a:moveTo>
                    <a:pt x="76" y="1"/>
                  </a:moveTo>
                  <a:cubicBezTo>
                    <a:pt x="77" y="8"/>
                    <a:pt x="75" y="12"/>
                    <a:pt x="71" y="16"/>
                  </a:cubicBezTo>
                  <a:cubicBezTo>
                    <a:pt x="56" y="32"/>
                    <a:pt x="38" y="43"/>
                    <a:pt x="17" y="49"/>
                  </a:cubicBezTo>
                  <a:cubicBezTo>
                    <a:pt x="12" y="50"/>
                    <a:pt x="6" y="52"/>
                    <a:pt x="3" y="46"/>
                  </a:cubicBezTo>
                  <a:cubicBezTo>
                    <a:pt x="0" y="41"/>
                    <a:pt x="4" y="37"/>
                    <a:pt x="8" y="33"/>
                  </a:cubicBezTo>
                  <a:cubicBezTo>
                    <a:pt x="19" y="20"/>
                    <a:pt x="33" y="11"/>
                    <a:pt x="48" y="4"/>
                  </a:cubicBezTo>
                  <a:cubicBezTo>
                    <a:pt x="57" y="0"/>
                    <a:pt x="66" y="2"/>
                    <a:pt x="7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08" name="Freeform 27"/>
            <p:cNvSpPr>
              <a:spLocks/>
            </p:cNvSpPr>
            <p:nvPr/>
          </p:nvSpPr>
          <p:spPr bwMode="auto">
            <a:xfrm>
              <a:off x="4483100" y="1870075"/>
              <a:ext cx="144463" cy="252413"/>
            </a:xfrm>
            <a:custGeom>
              <a:avLst/>
              <a:gdLst>
                <a:gd name="T0" fmla="*/ 42 w 47"/>
                <a:gd name="T1" fmla="*/ 1 h 82"/>
                <a:gd name="T2" fmla="*/ 42 w 47"/>
                <a:gd name="T3" fmla="*/ 35 h 82"/>
                <a:gd name="T4" fmla="*/ 21 w 47"/>
                <a:gd name="T5" fmla="*/ 71 h 82"/>
                <a:gd name="T6" fmla="*/ 6 w 47"/>
                <a:gd name="T7" fmla="*/ 78 h 82"/>
                <a:gd name="T8" fmla="*/ 3 w 47"/>
                <a:gd name="T9" fmla="*/ 62 h 82"/>
                <a:gd name="T10" fmla="*/ 29 w 47"/>
                <a:gd name="T11" fmla="*/ 8 h 82"/>
                <a:gd name="T12" fmla="*/ 42 w 47"/>
                <a:gd name="T13" fmla="*/ 1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7" h="82">
                  <a:moveTo>
                    <a:pt x="42" y="1"/>
                  </a:moveTo>
                  <a:cubicBezTo>
                    <a:pt x="45" y="13"/>
                    <a:pt x="47" y="24"/>
                    <a:pt x="42" y="35"/>
                  </a:cubicBezTo>
                  <a:cubicBezTo>
                    <a:pt x="36" y="48"/>
                    <a:pt x="30" y="60"/>
                    <a:pt x="21" y="71"/>
                  </a:cubicBezTo>
                  <a:cubicBezTo>
                    <a:pt x="17" y="75"/>
                    <a:pt x="12" y="82"/>
                    <a:pt x="6" y="78"/>
                  </a:cubicBezTo>
                  <a:cubicBezTo>
                    <a:pt x="0" y="75"/>
                    <a:pt x="2" y="68"/>
                    <a:pt x="3" y="62"/>
                  </a:cubicBezTo>
                  <a:cubicBezTo>
                    <a:pt x="7" y="42"/>
                    <a:pt x="15" y="23"/>
                    <a:pt x="29" y="8"/>
                  </a:cubicBezTo>
                  <a:cubicBezTo>
                    <a:pt x="32" y="5"/>
                    <a:pt x="35" y="0"/>
                    <a:pt x="4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09" name="Freeform 28"/>
            <p:cNvSpPr>
              <a:spLocks/>
            </p:cNvSpPr>
            <p:nvPr/>
          </p:nvSpPr>
          <p:spPr bwMode="auto">
            <a:xfrm>
              <a:off x="4870450" y="1919288"/>
              <a:ext cx="196850" cy="215900"/>
            </a:xfrm>
            <a:custGeom>
              <a:avLst/>
              <a:gdLst>
                <a:gd name="T0" fmla="*/ 64 w 64"/>
                <a:gd name="T1" fmla="*/ 4 h 70"/>
                <a:gd name="T2" fmla="*/ 54 w 64"/>
                <a:gd name="T3" fmla="*/ 33 h 70"/>
                <a:gd name="T4" fmla="*/ 21 w 64"/>
                <a:gd name="T5" fmla="*/ 63 h 70"/>
                <a:gd name="T6" fmla="*/ 5 w 64"/>
                <a:gd name="T7" fmla="*/ 65 h 70"/>
                <a:gd name="T8" fmla="*/ 7 w 64"/>
                <a:gd name="T9" fmla="*/ 49 h 70"/>
                <a:gd name="T10" fmla="*/ 49 w 64"/>
                <a:gd name="T11" fmla="*/ 5 h 70"/>
                <a:gd name="T12" fmla="*/ 64 w 64"/>
                <a:gd name="T13" fmla="*/ 4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4" h="70">
                  <a:moveTo>
                    <a:pt x="64" y="4"/>
                  </a:moveTo>
                  <a:cubicBezTo>
                    <a:pt x="62" y="14"/>
                    <a:pt x="61" y="24"/>
                    <a:pt x="54" y="33"/>
                  </a:cubicBezTo>
                  <a:cubicBezTo>
                    <a:pt x="44" y="44"/>
                    <a:pt x="34" y="55"/>
                    <a:pt x="21" y="63"/>
                  </a:cubicBezTo>
                  <a:cubicBezTo>
                    <a:pt x="16" y="65"/>
                    <a:pt x="10" y="70"/>
                    <a:pt x="5" y="65"/>
                  </a:cubicBezTo>
                  <a:cubicBezTo>
                    <a:pt x="0" y="60"/>
                    <a:pt x="4" y="54"/>
                    <a:pt x="7" y="49"/>
                  </a:cubicBezTo>
                  <a:cubicBezTo>
                    <a:pt x="17" y="31"/>
                    <a:pt x="30" y="16"/>
                    <a:pt x="49" y="5"/>
                  </a:cubicBezTo>
                  <a:cubicBezTo>
                    <a:pt x="53" y="3"/>
                    <a:pt x="58" y="0"/>
                    <a:pt x="64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0" name="Freeform 29"/>
            <p:cNvSpPr>
              <a:spLocks/>
            </p:cNvSpPr>
            <p:nvPr/>
          </p:nvSpPr>
          <p:spPr bwMode="auto">
            <a:xfrm>
              <a:off x="4729163" y="2178050"/>
              <a:ext cx="249238" cy="141288"/>
            </a:xfrm>
            <a:custGeom>
              <a:avLst/>
              <a:gdLst>
                <a:gd name="T0" fmla="*/ 81 w 81"/>
                <a:gd name="T1" fmla="*/ 40 h 46"/>
                <a:gd name="T2" fmla="*/ 67 w 81"/>
                <a:gd name="T3" fmla="*/ 45 h 46"/>
                <a:gd name="T4" fmla="*/ 7 w 81"/>
                <a:gd name="T5" fmla="*/ 15 h 46"/>
                <a:gd name="T6" fmla="*/ 5 w 81"/>
                <a:gd name="T7" fmla="*/ 12 h 46"/>
                <a:gd name="T8" fmla="*/ 11 w 81"/>
                <a:gd name="T9" fmla="*/ 0 h 46"/>
                <a:gd name="T10" fmla="*/ 21 w 81"/>
                <a:gd name="T11" fmla="*/ 1 h 46"/>
                <a:gd name="T12" fmla="*/ 65 w 81"/>
                <a:gd name="T13" fmla="*/ 21 h 46"/>
                <a:gd name="T14" fmla="*/ 81 w 81"/>
                <a:gd name="T15" fmla="*/ 4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1" h="46">
                  <a:moveTo>
                    <a:pt x="81" y="40"/>
                  </a:moveTo>
                  <a:cubicBezTo>
                    <a:pt x="76" y="46"/>
                    <a:pt x="72" y="46"/>
                    <a:pt x="67" y="45"/>
                  </a:cubicBezTo>
                  <a:cubicBezTo>
                    <a:pt x="44" y="41"/>
                    <a:pt x="24" y="32"/>
                    <a:pt x="7" y="15"/>
                  </a:cubicBezTo>
                  <a:cubicBezTo>
                    <a:pt x="6" y="14"/>
                    <a:pt x="6" y="13"/>
                    <a:pt x="5" y="12"/>
                  </a:cubicBezTo>
                  <a:cubicBezTo>
                    <a:pt x="0" y="6"/>
                    <a:pt x="3" y="1"/>
                    <a:pt x="11" y="0"/>
                  </a:cubicBezTo>
                  <a:cubicBezTo>
                    <a:pt x="14" y="0"/>
                    <a:pt x="17" y="1"/>
                    <a:pt x="21" y="1"/>
                  </a:cubicBezTo>
                  <a:cubicBezTo>
                    <a:pt x="37" y="4"/>
                    <a:pt x="52" y="11"/>
                    <a:pt x="65" y="21"/>
                  </a:cubicBezTo>
                  <a:cubicBezTo>
                    <a:pt x="71" y="26"/>
                    <a:pt x="76" y="34"/>
                    <a:pt x="81" y="4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1" name="Rectangle 36"/>
            <p:cNvSpPr>
              <a:spLocks noChangeArrowheads="1"/>
            </p:cNvSpPr>
            <p:nvPr/>
          </p:nvSpPr>
          <p:spPr bwMode="auto">
            <a:xfrm>
              <a:off x="4557713" y="1557338"/>
              <a:ext cx="88166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tr-TR" altLang="tr-TR" sz="1400" b="1" i="0" u="none" strike="noStrike" cap="none" normalizeH="0" baseline="0" dirty="0">
                  <a:ln>
                    <a:noFill/>
                  </a:ln>
                  <a:solidFill>
                    <a:srgbClr val="FFFFFF"/>
                  </a:solidFill>
                  <a:effectLst/>
                  <a:latin typeface="+mn-lt"/>
                </a:rPr>
                <a:t>T</a:t>
              </a:r>
              <a:endParaRPr kumimoji="0" lang="tr-TR" altLang="tr-TR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  <p:sp>
          <p:nvSpPr>
            <p:cNvPr id="112" name="Rectangle 37"/>
            <p:cNvSpPr>
              <a:spLocks noChangeArrowheads="1"/>
            </p:cNvSpPr>
            <p:nvPr/>
          </p:nvSpPr>
          <p:spPr bwMode="auto">
            <a:xfrm>
              <a:off x="4640263" y="1557338"/>
              <a:ext cx="346249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tr-TR" altLang="tr-TR" sz="1400" b="1" i="0" u="none" strike="noStrike" cap="none" normalizeH="0" baseline="0" dirty="0">
                  <a:ln>
                    <a:noFill/>
                  </a:ln>
                  <a:solidFill>
                    <a:srgbClr val="FFFFFF"/>
                  </a:solidFill>
                  <a:effectLst/>
                  <a:latin typeface="+mn-lt"/>
                </a:rPr>
                <a:t>AHIL</a:t>
              </a:r>
              <a:endParaRPr kumimoji="0" lang="tr-TR" altLang="tr-TR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9057020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0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750"/>
                            </p:stCondLst>
                            <p:childTnLst>
                              <p:par>
                                <p:cTn id="17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" dur="25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10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0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5" dur="1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1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1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100"/>
                            </p:stCondLst>
                            <p:childTnLst>
                              <p:par>
                                <p:cTn id="32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1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6" dur="1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1200"/>
                            </p:stCondLst>
                            <p:childTnLst>
                              <p:par>
                                <p:cTn id="38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0" dur="1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1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2" dur="1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1300"/>
                            </p:stCondLst>
                            <p:childTnLst>
                              <p:par>
                                <p:cTn id="44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1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1400"/>
                            </p:stCondLst>
                            <p:childTnLst>
                              <p:par>
                                <p:cTn id="48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1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1500"/>
                            </p:stCondLst>
                            <p:childTnLst>
                              <p:par>
                                <p:cTn id="5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1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1600"/>
                            </p:stCondLst>
                            <p:childTnLst>
                              <p:par>
                                <p:cTn id="56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8" dur="10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78" grpId="0" animBg="1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82325" y="5567966"/>
                <a:ext cx="340158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>
                    <a:solidFill>
                      <a:srgbClr val="B2B2B2"/>
                    </a:solidFill>
                  </a:rPr>
                  <a:t>9</a:t>
                </a:r>
              </a:p>
            </p:txBody>
          </p:sp>
        </p:grpSp>
      </p:grpSp>
      <p:grpSp>
        <p:nvGrpSpPr>
          <p:cNvPr id="2096" name="Grup 2095"/>
          <p:cNvGrpSpPr/>
          <p:nvPr/>
        </p:nvGrpSpPr>
        <p:grpSpPr>
          <a:xfrm>
            <a:off x="-6350" y="0"/>
            <a:ext cx="12201525" cy="339725"/>
            <a:chOff x="-6350" y="0"/>
            <a:chExt cx="12201525" cy="339725"/>
          </a:xfrm>
        </p:grpSpPr>
        <p:sp>
          <p:nvSpPr>
            <p:cNvPr id="2094" name="Freeform 70"/>
            <p:cNvSpPr>
              <a:spLocks/>
            </p:cNvSpPr>
            <p:nvPr/>
          </p:nvSpPr>
          <p:spPr bwMode="auto">
            <a:xfrm>
              <a:off x="1812925" y="0"/>
              <a:ext cx="10382250" cy="339725"/>
            </a:xfrm>
            <a:custGeom>
              <a:avLst/>
              <a:gdLst>
                <a:gd name="T0" fmla="*/ 207 w 6540"/>
                <a:gd name="T1" fmla="*/ 214 h 214"/>
                <a:gd name="T2" fmla="*/ 6540 w 6540"/>
                <a:gd name="T3" fmla="*/ 214 h 214"/>
                <a:gd name="T4" fmla="*/ 6540 w 6540"/>
                <a:gd name="T5" fmla="*/ 0 h 214"/>
                <a:gd name="T6" fmla="*/ 0 w 6540"/>
                <a:gd name="T7" fmla="*/ 0 h 214"/>
                <a:gd name="T8" fmla="*/ 207 w 6540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40" h="214">
                  <a:moveTo>
                    <a:pt x="207" y="214"/>
                  </a:moveTo>
                  <a:lnTo>
                    <a:pt x="6540" y="214"/>
                  </a:lnTo>
                  <a:lnTo>
                    <a:pt x="6540" y="0"/>
                  </a:lnTo>
                  <a:lnTo>
                    <a:pt x="0" y="0"/>
                  </a:lnTo>
                  <a:lnTo>
                    <a:pt x="207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5" name="Freeform 71"/>
            <p:cNvSpPr>
              <a:spLocks/>
            </p:cNvSpPr>
            <p:nvPr/>
          </p:nvSpPr>
          <p:spPr bwMode="auto">
            <a:xfrm>
              <a:off x="-6350" y="0"/>
              <a:ext cx="2105025" cy="339725"/>
            </a:xfrm>
            <a:custGeom>
              <a:avLst/>
              <a:gdLst>
                <a:gd name="T0" fmla="*/ 0 w 1326"/>
                <a:gd name="T1" fmla="*/ 214 h 214"/>
                <a:gd name="T2" fmla="*/ 1326 w 1326"/>
                <a:gd name="T3" fmla="*/ 214 h 214"/>
                <a:gd name="T4" fmla="*/ 1118 w 1326"/>
                <a:gd name="T5" fmla="*/ 0 h 214"/>
                <a:gd name="T6" fmla="*/ 0 w 1326"/>
                <a:gd name="T7" fmla="*/ 0 h 214"/>
                <a:gd name="T8" fmla="*/ 0 w 1326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6" h="214">
                  <a:moveTo>
                    <a:pt x="0" y="214"/>
                  </a:moveTo>
                  <a:lnTo>
                    <a:pt x="1326" y="214"/>
                  </a:lnTo>
                  <a:lnTo>
                    <a:pt x="1118" y="0"/>
                  </a:lnTo>
                  <a:lnTo>
                    <a:pt x="0" y="0"/>
                  </a:lnTo>
                  <a:lnTo>
                    <a:pt x="0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2103" name="Metin kutusu 2102"/>
          <p:cNvSpPr txBox="1"/>
          <p:nvPr/>
        </p:nvSpPr>
        <p:spPr>
          <a:xfrm>
            <a:off x="652463" y="568325"/>
            <a:ext cx="6484917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b="1" dirty="0">
                <a:solidFill>
                  <a:srgbClr val="231F20"/>
                </a:solidFill>
              </a:rPr>
              <a:t>Etkinlik: </a:t>
            </a:r>
            <a:r>
              <a:rPr lang="tr-TR" sz="4800" b="1" dirty="0">
                <a:solidFill>
                  <a:srgbClr val="FAB529"/>
                </a:solidFill>
              </a:rPr>
              <a:t>Beslenmeni Tart</a:t>
            </a:r>
          </a:p>
        </p:txBody>
      </p:sp>
      <p:sp>
        <p:nvSpPr>
          <p:cNvPr id="2111" name="Metin kutusu 2110"/>
          <p:cNvSpPr txBox="1"/>
          <p:nvPr/>
        </p:nvSpPr>
        <p:spPr>
          <a:xfrm>
            <a:off x="689327" y="1670923"/>
            <a:ext cx="5977662" cy="101566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lvl="0"/>
            <a:r>
              <a:rPr lang="tr-TR" sz="2000" dirty="0"/>
              <a:t>Son 3 gün içinde yediğin gıdaların listesini yap.</a:t>
            </a:r>
          </a:p>
          <a:p>
            <a:r>
              <a:rPr lang="tr-TR" sz="2000" dirty="0"/>
              <a:t>Ve yanda yer alan 4 yapraklı yoncadaki gıdalarla eşleştir.</a:t>
            </a:r>
          </a:p>
          <a:p>
            <a:r>
              <a:rPr lang="tr-TR" sz="2000" dirty="0"/>
              <a:t>Herhangi bir yaprak boş kalıyor mu?</a:t>
            </a:r>
            <a:endParaRPr lang="tr-TR" sz="2000" dirty="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78" name="Metin kutusu 77"/>
          <p:cNvSpPr txBox="1"/>
          <p:nvPr/>
        </p:nvSpPr>
        <p:spPr>
          <a:xfrm>
            <a:off x="689327" y="2928064"/>
            <a:ext cx="2723823" cy="120032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…………………………………………</a:t>
            </a:r>
          </a:p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…………………………………………</a:t>
            </a:r>
          </a:p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…………………………………………</a:t>
            </a:r>
          </a:p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…………………………………………</a:t>
            </a:r>
          </a:p>
        </p:txBody>
      </p:sp>
      <p:sp>
        <p:nvSpPr>
          <p:cNvPr id="4" name="AutoShape 3"/>
          <p:cNvSpPr>
            <a:spLocks noChangeAspect="1" noChangeArrowheads="1" noTextEdit="1"/>
          </p:cNvSpPr>
          <p:nvPr/>
        </p:nvSpPr>
        <p:spPr bwMode="auto">
          <a:xfrm>
            <a:off x="960438" y="2438400"/>
            <a:ext cx="179387" cy="22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grpSp>
        <p:nvGrpSpPr>
          <p:cNvPr id="115" name="Grup 114"/>
          <p:cNvGrpSpPr/>
          <p:nvPr/>
        </p:nvGrpSpPr>
        <p:grpSpPr>
          <a:xfrm>
            <a:off x="9154828" y="3113880"/>
            <a:ext cx="1951038" cy="1808163"/>
            <a:chOff x="3365500" y="2435225"/>
            <a:chExt cx="1951038" cy="1808163"/>
          </a:xfrm>
        </p:grpSpPr>
        <p:sp>
          <p:nvSpPr>
            <p:cNvPr id="116" name="Freeform 10"/>
            <p:cNvSpPr>
              <a:spLocks/>
            </p:cNvSpPr>
            <p:nvPr/>
          </p:nvSpPr>
          <p:spPr bwMode="auto">
            <a:xfrm>
              <a:off x="3365500" y="2457450"/>
              <a:ext cx="1938338" cy="1785938"/>
            </a:xfrm>
            <a:custGeom>
              <a:avLst/>
              <a:gdLst>
                <a:gd name="T0" fmla="*/ 128 w 631"/>
                <a:gd name="T1" fmla="*/ 545 h 581"/>
                <a:gd name="T2" fmla="*/ 351 w 631"/>
                <a:gd name="T3" fmla="*/ 452 h 581"/>
                <a:gd name="T4" fmla="*/ 358 w 631"/>
                <a:gd name="T5" fmla="*/ 440 h 581"/>
                <a:gd name="T6" fmla="*/ 372 w 631"/>
                <a:gd name="T7" fmla="*/ 446 h 581"/>
                <a:gd name="T8" fmla="*/ 595 w 631"/>
                <a:gd name="T9" fmla="*/ 353 h 581"/>
                <a:gd name="T10" fmla="*/ 502 w 631"/>
                <a:gd name="T11" fmla="*/ 130 h 581"/>
                <a:gd name="T12" fmla="*/ 488 w 631"/>
                <a:gd name="T13" fmla="*/ 124 h 581"/>
                <a:gd name="T14" fmla="*/ 175 w 631"/>
                <a:gd name="T15" fmla="*/ 0 h 581"/>
                <a:gd name="T16" fmla="*/ 42 w 631"/>
                <a:gd name="T17" fmla="*/ 308 h 581"/>
                <a:gd name="T18" fmla="*/ 36 w 631"/>
                <a:gd name="T19" fmla="*/ 322 h 581"/>
                <a:gd name="T20" fmla="*/ 128 w 631"/>
                <a:gd name="T21" fmla="*/ 545 h 5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31" h="581">
                  <a:moveTo>
                    <a:pt x="128" y="545"/>
                  </a:moveTo>
                  <a:cubicBezTo>
                    <a:pt x="216" y="581"/>
                    <a:pt x="315" y="539"/>
                    <a:pt x="351" y="452"/>
                  </a:cubicBezTo>
                  <a:cubicBezTo>
                    <a:pt x="358" y="440"/>
                    <a:pt x="358" y="440"/>
                    <a:pt x="358" y="440"/>
                  </a:cubicBezTo>
                  <a:cubicBezTo>
                    <a:pt x="372" y="446"/>
                    <a:pt x="372" y="446"/>
                    <a:pt x="372" y="446"/>
                  </a:cubicBezTo>
                  <a:cubicBezTo>
                    <a:pt x="459" y="482"/>
                    <a:pt x="559" y="441"/>
                    <a:pt x="595" y="353"/>
                  </a:cubicBezTo>
                  <a:cubicBezTo>
                    <a:pt x="631" y="266"/>
                    <a:pt x="590" y="166"/>
                    <a:pt x="502" y="130"/>
                  </a:cubicBezTo>
                  <a:cubicBezTo>
                    <a:pt x="488" y="124"/>
                    <a:pt x="488" y="124"/>
                    <a:pt x="488" y="124"/>
                  </a:cubicBezTo>
                  <a:cubicBezTo>
                    <a:pt x="488" y="124"/>
                    <a:pt x="274" y="57"/>
                    <a:pt x="175" y="0"/>
                  </a:cubicBezTo>
                  <a:cubicBezTo>
                    <a:pt x="145" y="108"/>
                    <a:pt x="42" y="308"/>
                    <a:pt x="42" y="308"/>
                  </a:cubicBezTo>
                  <a:cubicBezTo>
                    <a:pt x="36" y="322"/>
                    <a:pt x="36" y="322"/>
                    <a:pt x="36" y="322"/>
                  </a:cubicBezTo>
                  <a:cubicBezTo>
                    <a:pt x="0" y="409"/>
                    <a:pt x="41" y="509"/>
                    <a:pt x="128" y="545"/>
                  </a:cubicBezTo>
                  <a:close/>
                </a:path>
              </a:pathLst>
            </a:custGeom>
            <a:solidFill>
              <a:srgbClr val="DAD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7" name="Freeform 11"/>
            <p:cNvSpPr>
              <a:spLocks/>
            </p:cNvSpPr>
            <p:nvPr/>
          </p:nvSpPr>
          <p:spPr bwMode="auto">
            <a:xfrm>
              <a:off x="3376613" y="2435225"/>
              <a:ext cx="1939925" cy="1785938"/>
            </a:xfrm>
            <a:custGeom>
              <a:avLst/>
              <a:gdLst>
                <a:gd name="T0" fmla="*/ 128 w 631"/>
                <a:gd name="T1" fmla="*/ 545 h 581"/>
                <a:gd name="T2" fmla="*/ 351 w 631"/>
                <a:gd name="T3" fmla="*/ 452 h 581"/>
                <a:gd name="T4" fmla="*/ 358 w 631"/>
                <a:gd name="T5" fmla="*/ 440 h 581"/>
                <a:gd name="T6" fmla="*/ 372 w 631"/>
                <a:gd name="T7" fmla="*/ 446 h 581"/>
                <a:gd name="T8" fmla="*/ 595 w 631"/>
                <a:gd name="T9" fmla="*/ 353 h 581"/>
                <a:gd name="T10" fmla="*/ 502 w 631"/>
                <a:gd name="T11" fmla="*/ 131 h 581"/>
                <a:gd name="T12" fmla="*/ 488 w 631"/>
                <a:gd name="T13" fmla="*/ 125 h 581"/>
                <a:gd name="T14" fmla="*/ 175 w 631"/>
                <a:gd name="T15" fmla="*/ 0 h 581"/>
                <a:gd name="T16" fmla="*/ 42 w 631"/>
                <a:gd name="T17" fmla="*/ 308 h 581"/>
                <a:gd name="T18" fmla="*/ 36 w 631"/>
                <a:gd name="T19" fmla="*/ 322 h 581"/>
                <a:gd name="T20" fmla="*/ 128 w 631"/>
                <a:gd name="T21" fmla="*/ 545 h 5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31" h="581">
                  <a:moveTo>
                    <a:pt x="128" y="545"/>
                  </a:moveTo>
                  <a:cubicBezTo>
                    <a:pt x="216" y="581"/>
                    <a:pt x="315" y="540"/>
                    <a:pt x="351" y="452"/>
                  </a:cubicBezTo>
                  <a:cubicBezTo>
                    <a:pt x="358" y="440"/>
                    <a:pt x="358" y="440"/>
                    <a:pt x="358" y="440"/>
                  </a:cubicBezTo>
                  <a:cubicBezTo>
                    <a:pt x="372" y="446"/>
                    <a:pt x="372" y="446"/>
                    <a:pt x="372" y="446"/>
                  </a:cubicBezTo>
                  <a:cubicBezTo>
                    <a:pt x="459" y="482"/>
                    <a:pt x="559" y="441"/>
                    <a:pt x="595" y="353"/>
                  </a:cubicBezTo>
                  <a:cubicBezTo>
                    <a:pt x="631" y="266"/>
                    <a:pt x="590" y="167"/>
                    <a:pt x="502" y="131"/>
                  </a:cubicBezTo>
                  <a:cubicBezTo>
                    <a:pt x="488" y="125"/>
                    <a:pt x="488" y="125"/>
                    <a:pt x="488" y="125"/>
                  </a:cubicBezTo>
                  <a:cubicBezTo>
                    <a:pt x="488" y="125"/>
                    <a:pt x="274" y="58"/>
                    <a:pt x="175" y="0"/>
                  </a:cubicBezTo>
                  <a:cubicBezTo>
                    <a:pt x="145" y="109"/>
                    <a:pt x="42" y="308"/>
                    <a:pt x="42" y="308"/>
                  </a:cubicBezTo>
                  <a:cubicBezTo>
                    <a:pt x="36" y="322"/>
                    <a:pt x="36" y="322"/>
                    <a:pt x="36" y="322"/>
                  </a:cubicBezTo>
                  <a:cubicBezTo>
                    <a:pt x="0" y="410"/>
                    <a:pt x="41" y="509"/>
                    <a:pt x="128" y="545"/>
                  </a:cubicBezTo>
                  <a:close/>
                </a:path>
              </a:pathLst>
            </a:custGeom>
            <a:solidFill>
              <a:srgbClr val="ED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grpSp>
        <p:nvGrpSpPr>
          <p:cNvPr id="118" name="Grup 117"/>
          <p:cNvGrpSpPr/>
          <p:nvPr/>
        </p:nvGrpSpPr>
        <p:grpSpPr>
          <a:xfrm>
            <a:off x="8222966" y="1226343"/>
            <a:ext cx="1954213" cy="1795463"/>
            <a:chOff x="2433638" y="547688"/>
            <a:chExt cx="1954213" cy="1795463"/>
          </a:xfrm>
        </p:grpSpPr>
        <p:sp>
          <p:nvSpPr>
            <p:cNvPr id="119" name="Freeform 14"/>
            <p:cNvSpPr>
              <a:spLocks/>
            </p:cNvSpPr>
            <p:nvPr/>
          </p:nvSpPr>
          <p:spPr bwMode="auto">
            <a:xfrm>
              <a:off x="2433638" y="560388"/>
              <a:ext cx="1939925" cy="1782763"/>
            </a:xfrm>
            <a:custGeom>
              <a:avLst/>
              <a:gdLst>
                <a:gd name="T0" fmla="*/ 502 w 631"/>
                <a:gd name="T1" fmla="*/ 36 h 580"/>
                <a:gd name="T2" fmla="*/ 280 w 631"/>
                <a:gd name="T3" fmla="*/ 128 h 580"/>
                <a:gd name="T4" fmla="*/ 273 w 631"/>
                <a:gd name="T5" fmla="*/ 140 h 580"/>
                <a:gd name="T6" fmla="*/ 259 w 631"/>
                <a:gd name="T7" fmla="*/ 135 h 580"/>
                <a:gd name="T8" fmla="*/ 36 w 631"/>
                <a:gd name="T9" fmla="*/ 227 h 580"/>
                <a:gd name="T10" fmla="*/ 129 w 631"/>
                <a:gd name="T11" fmla="*/ 450 h 580"/>
                <a:gd name="T12" fmla="*/ 143 w 631"/>
                <a:gd name="T13" fmla="*/ 456 h 580"/>
                <a:gd name="T14" fmla="*/ 456 w 631"/>
                <a:gd name="T15" fmla="*/ 580 h 580"/>
                <a:gd name="T16" fmla="*/ 589 w 631"/>
                <a:gd name="T17" fmla="*/ 271 h 580"/>
                <a:gd name="T18" fmla="*/ 594 w 631"/>
                <a:gd name="T19" fmla="*/ 257 h 580"/>
                <a:gd name="T20" fmla="*/ 502 w 631"/>
                <a:gd name="T21" fmla="*/ 36 h 5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31" h="580">
                  <a:moveTo>
                    <a:pt x="502" y="36"/>
                  </a:moveTo>
                  <a:cubicBezTo>
                    <a:pt x="415" y="0"/>
                    <a:pt x="316" y="41"/>
                    <a:pt x="280" y="128"/>
                  </a:cubicBezTo>
                  <a:cubicBezTo>
                    <a:pt x="273" y="140"/>
                    <a:pt x="273" y="140"/>
                    <a:pt x="273" y="140"/>
                  </a:cubicBezTo>
                  <a:cubicBezTo>
                    <a:pt x="259" y="135"/>
                    <a:pt x="259" y="135"/>
                    <a:pt x="259" y="135"/>
                  </a:cubicBezTo>
                  <a:cubicBezTo>
                    <a:pt x="171" y="99"/>
                    <a:pt x="72" y="140"/>
                    <a:pt x="36" y="227"/>
                  </a:cubicBezTo>
                  <a:cubicBezTo>
                    <a:pt x="0" y="315"/>
                    <a:pt x="41" y="414"/>
                    <a:pt x="129" y="450"/>
                  </a:cubicBezTo>
                  <a:cubicBezTo>
                    <a:pt x="143" y="456"/>
                    <a:pt x="143" y="456"/>
                    <a:pt x="143" y="456"/>
                  </a:cubicBezTo>
                  <a:cubicBezTo>
                    <a:pt x="143" y="456"/>
                    <a:pt x="357" y="523"/>
                    <a:pt x="456" y="580"/>
                  </a:cubicBezTo>
                  <a:cubicBezTo>
                    <a:pt x="484" y="468"/>
                    <a:pt x="589" y="271"/>
                    <a:pt x="589" y="271"/>
                  </a:cubicBezTo>
                  <a:cubicBezTo>
                    <a:pt x="594" y="257"/>
                    <a:pt x="594" y="257"/>
                    <a:pt x="594" y="257"/>
                  </a:cubicBezTo>
                  <a:cubicBezTo>
                    <a:pt x="631" y="171"/>
                    <a:pt x="590" y="72"/>
                    <a:pt x="502" y="36"/>
                  </a:cubicBezTo>
                  <a:close/>
                </a:path>
              </a:pathLst>
            </a:custGeom>
            <a:solidFill>
              <a:srgbClr val="3AAA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20" name="Freeform 15"/>
            <p:cNvSpPr>
              <a:spLocks/>
            </p:cNvSpPr>
            <p:nvPr/>
          </p:nvSpPr>
          <p:spPr bwMode="auto">
            <a:xfrm>
              <a:off x="2449513" y="547688"/>
              <a:ext cx="1938338" cy="1782763"/>
            </a:xfrm>
            <a:custGeom>
              <a:avLst/>
              <a:gdLst>
                <a:gd name="T0" fmla="*/ 502 w 631"/>
                <a:gd name="T1" fmla="*/ 36 h 580"/>
                <a:gd name="T2" fmla="*/ 280 w 631"/>
                <a:gd name="T3" fmla="*/ 128 h 580"/>
                <a:gd name="T4" fmla="*/ 273 w 631"/>
                <a:gd name="T5" fmla="*/ 140 h 580"/>
                <a:gd name="T6" fmla="*/ 259 w 631"/>
                <a:gd name="T7" fmla="*/ 135 h 580"/>
                <a:gd name="T8" fmla="*/ 36 w 631"/>
                <a:gd name="T9" fmla="*/ 227 h 580"/>
                <a:gd name="T10" fmla="*/ 129 w 631"/>
                <a:gd name="T11" fmla="*/ 450 h 580"/>
                <a:gd name="T12" fmla="*/ 143 w 631"/>
                <a:gd name="T13" fmla="*/ 456 h 580"/>
                <a:gd name="T14" fmla="*/ 456 w 631"/>
                <a:gd name="T15" fmla="*/ 580 h 580"/>
                <a:gd name="T16" fmla="*/ 589 w 631"/>
                <a:gd name="T17" fmla="*/ 271 h 580"/>
                <a:gd name="T18" fmla="*/ 594 w 631"/>
                <a:gd name="T19" fmla="*/ 257 h 580"/>
                <a:gd name="T20" fmla="*/ 502 w 631"/>
                <a:gd name="T21" fmla="*/ 36 h 5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31" h="580">
                  <a:moveTo>
                    <a:pt x="502" y="36"/>
                  </a:moveTo>
                  <a:cubicBezTo>
                    <a:pt x="415" y="0"/>
                    <a:pt x="316" y="41"/>
                    <a:pt x="280" y="128"/>
                  </a:cubicBezTo>
                  <a:cubicBezTo>
                    <a:pt x="273" y="140"/>
                    <a:pt x="273" y="140"/>
                    <a:pt x="273" y="140"/>
                  </a:cubicBezTo>
                  <a:cubicBezTo>
                    <a:pt x="259" y="135"/>
                    <a:pt x="259" y="135"/>
                    <a:pt x="259" y="135"/>
                  </a:cubicBezTo>
                  <a:cubicBezTo>
                    <a:pt x="171" y="99"/>
                    <a:pt x="72" y="140"/>
                    <a:pt x="36" y="227"/>
                  </a:cubicBezTo>
                  <a:cubicBezTo>
                    <a:pt x="0" y="315"/>
                    <a:pt x="41" y="414"/>
                    <a:pt x="129" y="450"/>
                  </a:cubicBezTo>
                  <a:cubicBezTo>
                    <a:pt x="143" y="456"/>
                    <a:pt x="143" y="456"/>
                    <a:pt x="143" y="456"/>
                  </a:cubicBezTo>
                  <a:cubicBezTo>
                    <a:pt x="143" y="456"/>
                    <a:pt x="357" y="523"/>
                    <a:pt x="456" y="580"/>
                  </a:cubicBezTo>
                  <a:cubicBezTo>
                    <a:pt x="484" y="468"/>
                    <a:pt x="589" y="271"/>
                    <a:pt x="589" y="271"/>
                  </a:cubicBezTo>
                  <a:cubicBezTo>
                    <a:pt x="594" y="257"/>
                    <a:pt x="594" y="257"/>
                    <a:pt x="594" y="257"/>
                  </a:cubicBezTo>
                  <a:cubicBezTo>
                    <a:pt x="631" y="171"/>
                    <a:pt x="590" y="72"/>
                    <a:pt x="502" y="36"/>
                  </a:cubicBezTo>
                  <a:close/>
                </a:path>
              </a:pathLst>
            </a:custGeom>
            <a:solidFill>
              <a:srgbClr val="95C1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grpSp>
        <p:nvGrpSpPr>
          <p:cNvPr id="121" name="Grup 120"/>
          <p:cNvGrpSpPr/>
          <p:nvPr/>
        </p:nvGrpSpPr>
        <p:grpSpPr>
          <a:xfrm>
            <a:off x="7835616" y="2542380"/>
            <a:ext cx="1795463" cy="1962150"/>
            <a:chOff x="2046288" y="1863725"/>
            <a:chExt cx="1795463" cy="1962150"/>
          </a:xfrm>
        </p:grpSpPr>
        <p:sp>
          <p:nvSpPr>
            <p:cNvPr id="122" name="Freeform 20"/>
            <p:cNvSpPr>
              <a:spLocks/>
            </p:cNvSpPr>
            <p:nvPr/>
          </p:nvSpPr>
          <p:spPr bwMode="auto">
            <a:xfrm>
              <a:off x="2046288" y="1885950"/>
              <a:ext cx="1785938" cy="1939925"/>
            </a:xfrm>
            <a:custGeom>
              <a:avLst/>
              <a:gdLst>
                <a:gd name="T0" fmla="*/ 36 w 581"/>
                <a:gd name="T1" fmla="*/ 128 h 631"/>
                <a:gd name="T2" fmla="*/ 129 w 581"/>
                <a:gd name="T3" fmla="*/ 351 h 631"/>
                <a:gd name="T4" fmla="*/ 141 w 581"/>
                <a:gd name="T5" fmla="*/ 358 h 631"/>
                <a:gd name="T6" fmla="*/ 135 w 581"/>
                <a:gd name="T7" fmla="*/ 372 h 631"/>
                <a:gd name="T8" fmla="*/ 228 w 581"/>
                <a:gd name="T9" fmla="*/ 595 h 631"/>
                <a:gd name="T10" fmla="*/ 451 w 581"/>
                <a:gd name="T11" fmla="*/ 502 h 631"/>
                <a:gd name="T12" fmla="*/ 457 w 581"/>
                <a:gd name="T13" fmla="*/ 488 h 631"/>
                <a:gd name="T14" fmla="*/ 581 w 581"/>
                <a:gd name="T15" fmla="*/ 175 h 631"/>
                <a:gd name="T16" fmla="*/ 271 w 581"/>
                <a:gd name="T17" fmla="*/ 42 h 631"/>
                <a:gd name="T18" fmla="*/ 257 w 581"/>
                <a:gd name="T19" fmla="*/ 36 h 631"/>
                <a:gd name="T20" fmla="*/ 36 w 581"/>
                <a:gd name="T21" fmla="*/ 128 h 6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1" h="631">
                  <a:moveTo>
                    <a:pt x="36" y="128"/>
                  </a:moveTo>
                  <a:cubicBezTo>
                    <a:pt x="0" y="216"/>
                    <a:pt x="42" y="315"/>
                    <a:pt x="129" y="351"/>
                  </a:cubicBezTo>
                  <a:cubicBezTo>
                    <a:pt x="141" y="358"/>
                    <a:pt x="141" y="358"/>
                    <a:pt x="141" y="358"/>
                  </a:cubicBezTo>
                  <a:cubicBezTo>
                    <a:pt x="135" y="372"/>
                    <a:pt x="135" y="372"/>
                    <a:pt x="135" y="372"/>
                  </a:cubicBezTo>
                  <a:cubicBezTo>
                    <a:pt x="99" y="459"/>
                    <a:pt x="141" y="559"/>
                    <a:pt x="228" y="595"/>
                  </a:cubicBezTo>
                  <a:cubicBezTo>
                    <a:pt x="315" y="631"/>
                    <a:pt x="415" y="590"/>
                    <a:pt x="451" y="502"/>
                  </a:cubicBezTo>
                  <a:cubicBezTo>
                    <a:pt x="457" y="488"/>
                    <a:pt x="457" y="488"/>
                    <a:pt x="457" y="488"/>
                  </a:cubicBezTo>
                  <a:cubicBezTo>
                    <a:pt x="457" y="488"/>
                    <a:pt x="524" y="273"/>
                    <a:pt x="581" y="175"/>
                  </a:cubicBezTo>
                  <a:cubicBezTo>
                    <a:pt x="469" y="147"/>
                    <a:pt x="271" y="42"/>
                    <a:pt x="271" y="42"/>
                  </a:cubicBezTo>
                  <a:cubicBezTo>
                    <a:pt x="257" y="36"/>
                    <a:pt x="257" y="36"/>
                    <a:pt x="257" y="36"/>
                  </a:cubicBezTo>
                  <a:cubicBezTo>
                    <a:pt x="172" y="0"/>
                    <a:pt x="72" y="41"/>
                    <a:pt x="36" y="128"/>
                  </a:cubicBezTo>
                  <a:close/>
                </a:path>
              </a:pathLst>
            </a:custGeom>
            <a:solidFill>
              <a:srgbClr val="BE16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23" name="Freeform 21"/>
            <p:cNvSpPr>
              <a:spLocks/>
            </p:cNvSpPr>
            <p:nvPr/>
          </p:nvSpPr>
          <p:spPr bwMode="auto">
            <a:xfrm>
              <a:off x="2055813" y="1863725"/>
              <a:ext cx="1785938" cy="1939925"/>
            </a:xfrm>
            <a:custGeom>
              <a:avLst/>
              <a:gdLst>
                <a:gd name="T0" fmla="*/ 36 w 581"/>
                <a:gd name="T1" fmla="*/ 129 h 631"/>
                <a:gd name="T2" fmla="*/ 129 w 581"/>
                <a:gd name="T3" fmla="*/ 352 h 631"/>
                <a:gd name="T4" fmla="*/ 141 w 581"/>
                <a:gd name="T5" fmla="*/ 358 h 631"/>
                <a:gd name="T6" fmla="*/ 135 w 581"/>
                <a:gd name="T7" fmla="*/ 372 h 631"/>
                <a:gd name="T8" fmla="*/ 228 w 581"/>
                <a:gd name="T9" fmla="*/ 595 h 631"/>
                <a:gd name="T10" fmla="*/ 451 w 581"/>
                <a:gd name="T11" fmla="*/ 503 h 631"/>
                <a:gd name="T12" fmla="*/ 456 w 581"/>
                <a:gd name="T13" fmla="*/ 488 h 631"/>
                <a:gd name="T14" fmla="*/ 581 w 581"/>
                <a:gd name="T15" fmla="*/ 175 h 631"/>
                <a:gd name="T16" fmla="*/ 271 w 581"/>
                <a:gd name="T17" fmla="*/ 43 h 631"/>
                <a:gd name="T18" fmla="*/ 257 w 581"/>
                <a:gd name="T19" fmla="*/ 37 h 631"/>
                <a:gd name="T20" fmla="*/ 36 w 581"/>
                <a:gd name="T21" fmla="*/ 129 h 6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1" h="631">
                  <a:moveTo>
                    <a:pt x="36" y="129"/>
                  </a:moveTo>
                  <a:cubicBezTo>
                    <a:pt x="0" y="216"/>
                    <a:pt x="41" y="316"/>
                    <a:pt x="129" y="352"/>
                  </a:cubicBezTo>
                  <a:cubicBezTo>
                    <a:pt x="141" y="358"/>
                    <a:pt x="141" y="358"/>
                    <a:pt x="141" y="358"/>
                  </a:cubicBezTo>
                  <a:cubicBezTo>
                    <a:pt x="135" y="372"/>
                    <a:pt x="135" y="372"/>
                    <a:pt x="135" y="372"/>
                  </a:cubicBezTo>
                  <a:cubicBezTo>
                    <a:pt x="99" y="460"/>
                    <a:pt x="140" y="559"/>
                    <a:pt x="228" y="595"/>
                  </a:cubicBezTo>
                  <a:cubicBezTo>
                    <a:pt x="315" y="631"/>
                    <a:pt x="415" y="590"/>
                    <a:pt x="451" y="503"/>
                  </a:cubicBezTo>
                  <a:cubicBezTo>
                    <a:pt x="456" y="488"/>
                    <a:pt x="456" y="488"/>
                    <a:pt x="456" y="488"/>
                  </a:cubicBezTo>
                  <a:cubicBezTo>
                    <a:pt x="456" y="488"/>
                    <a:pt x="524" y="274"/>
                    <a:pt x="581" y="175"/>
                  </a:cubicBezTo>
                  <a:cubicBezTo>
                    <a:pt x="469" y="147"/>
                    <a:pt x="271" y="43"/>
                    <a:pt x="271" y="43"/>
                  </a:cubicBezTo>
                  <a:cubicBezTo>
                    <a:pt x="257" y="37"/>
                    <a:pt x="257" y="37"/>
                    <a:pt x="257" y="37"/>
                  </a:cubicBezTo>
                  <a:cubicBezTo>
                    <a:pt x="172" y="0"/>
                    <a:pt x="72" y="41"/>
                    <a:pt x="36" y="129"/>
                  </a:cubicBezTo>
                  <a:close/>
                </a:path>
              </a:pathLst>
            </a:custGeom>
            <a:solidFill>
              <a:srgbClr val="E633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grpSp>
        <p:nvGrpSpPr>
          <p:cNvPr id="124" name="Grup 123"/>
          <p:cNvGrpSpPr/>
          <p:nvPr/>
        </p:nvGrpSpPr>
        <p:grpSpPr>
          <a:xfrm>
            <a:off x="9691403" y="1642268"/>
            <a:ext cx="1787810" cy="1947863"/>
            <a:chOff x="3902075" y="963613"/>
            <a:chExt cx="1787810" cy="1947863"/>
          </a:xfrm>
        </p:grpSpPr>
        <p:sp>
          <p:nvSpPr>
            <p:cNvPr id="125" name="Freeform 23"/>
            <p:cNvSpPr>
              <a:spLocks/>
            </p:cNvSpPr>
            <p:nvPr/>
          </p:nvSpPr>
          <p:spPr bwMode="auto">
            <a:xfrm>
              <a:off x="3902075" y="973138"/>
              <a:ext cx="1785938" cy="1938338"/>
            </a:xfrm>
            <a:custGeom>
              <a:avLst/>
              <a:gdLst>
                <a:gd name="T0" fmla="*/ 545 w 581"/>
                <a:gd name="T1" fmla="*/ 503 h 631"/>
                <a:gd name="T2" fmla="*/ 452 w 581"/>
                <a:gd name="T3" fmla="*/ 280 h 631"/>
                <a:gd name="T4" fmla="*/ 440 w 581"/>
                <a:gd name="T5" fmla="*/ 273 h 631"/>
                <a:gd name="T6" fmla="*/ 446 w 581"/>
                <a:gd name="T7" fmla="*/ 259 h 631"/>
                <a:gd name="T8" fmla="*/ 353 w 581"/>
                <a:gd name="T9" fmla="*/ 36 h 631"/>
                <a:gd name="T10" fmla="*/ 130 w 581"/>
                <a:gd name="T11" fmla="*/ 129 h 631"/>
                <a:gd name="T12" fmla="*/ 124 w 581"/>
                <a:gd name="T13" fmla="*/ 143 h 631"/>
                <a:gd name="T14" fmla="*/ 0 w 581"/>
                <a:gd name="T15" fmla="*/ 456 h 631"/>
                <a:gd name="T16" fmla="*/ 308 w 581"/>
                <a:gd name="T17" fmla="*/ 589 h 631"/>
                <a:gd name="T18" fmla="*/ 322 w 581"/>
                <a:gd name="T19" fmla="*/ 595 h 631"/>
                <a:gd name="T20" fmla="*/ 545 w 581"/>
                <a:gd name="T21" fmla="*/ 503 h 6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1" h="631">
                  <a:moveTo>
                    <a:pt x="545" y="503"/>
                  </a:moveTo>
                  <a:cubicBezTo>
                    <a:pt x="581" y="415"/>
                    <a:pt x="540" y="316"/>
                    <a:pt x="452" y="280"/>
                  </a:cubicBezTo>
                  <a:cubicBezTo>
                    <a:pt x="440" y="273"/>
                    <a:pt x="440" y="273"/>
                    <a:pt x="440" y="273"/>
                  </a:cubicBezTo>
                  <a:cubicBezTo>
                    <a:pt x="446" y="259"/>
                    <a:pt x="446" y="259"/>
                    <a:pt x="446" y="259"/>
                  </a:cubicBezTo>
                  <a:cubicBezTo>
                    <a:pt x="482" y="172"/>
                    <a:pt x="441" y="72"/>
                    <a:pt x="353" y="36"/>
                  </a:cubicBezTo>
                  <a:cubicBezTo>
                    <a:pt x="266" y="0"/>
                    <a:pt x="166" y="41"/>
                    <a:pt x="130" y="129"/>
                  </a:cubicBezTo>
                  <a:cubicBezTo>
                    <a:pt x="124" y="143"/>
                    <a:pt x="124" y="143"/>
                    <a:pt x="124" y="143"/>
                  </a:cubicBezTo>
                  <a:cubicBezTo>
                    <a:pt x="124" y="143"/>
                    <a:pt x="57" y="357"/>
                    <a:pt x="0" y="456"/>
                  </a:cubicBezTo>
                  <a:cubicBezTo>
                    <a:pt x="108" y="486"/>
                    <a:pt x="308" y="589"/>
                    <a:pt x="308" y="589"/>
                  </a:cubicBezTo>
                  <a:cubicBezTo>
                    <a:pt x="322" y="595"/>
                    <a:pt x="322" y="595"/>
                    <a:pt x="322" y="595"/>
                  </a:cubicBezTo>
                  <a:cubicBezTo>
                    <a:pt x="409" y="631"/>
                    <a:pt x="509" y="590"/>
                    <a:pt x="545" y="503"/>
                  </a:cubicBezTo>
                  <a:close/>
                </a:path>
              </a:pathLst>
            </a:custGeom>
            <a:solidFill>
              <a:srgbClr val="E94E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26" name="Freeform 24"/>
            <p:cNvSpPr>
              <a:spLocks/>
            </p:cNvSpPr>
            <p:nvPr/>
          </p:nvSpPr>
          <p:spPr bwMode="auto">
            <a:xfrm>
              <a:off x="3903947" y="963613"/>
              <a:ext cx="1785938" cy="1943100"/>
            </a:xfrm>
            <a:custGeom>
              <a:avLst/>
              <a:gdLst>
                <a:gd name="T0" fmla="*/ 545 w 581"/>
                <a:gd name="T1" fmla="*/ 503 h 632"/>
                <a:gd name="T2" fmla="*/ 452 w 581"/>
                <a:gd name="T3" fmla="*/ 280 h 632"/>
                <a:gd name="T4" fmla="*/ 440 w 581"/>
                <a:gd name="T5" fmla="*/ 274 h 632"/>
                <a:gd name="T6" fmla="*/ 446 w 581"/>
                <a:gd name="T7" fmla="*/ 259 h 632"/>
                <a:gd name="T8" fmla="*/ 353 w 581"/>
                <a:gd name="T9" fmla="*/ 36 h 632"/>
                <a:gd name="T10" fmla="*/ 130 w 581"/>
                <a:gd name="T11" fmla="*/ 129 h 632"/>
                <a:gd name="T12" fmla="*/ 124 w 581"/>
                <a:gd name="T13" fmla="*/ 143 h 632"/>
                <a:gd name="T14" fmla="*/ 0 w 581"/>
                <a:gd name="T15" fmla="*/ 456 h 632"/>
                <a:gd name="T16" fmla="*/ 308 w 581"/>
                <a:gd name="T17" fmla="*/ 590 h 632"/>
                <a:gd name="T18" fmla="*/ 322 w 581"/>
                <a:gd name="T19" fmla="*/ 596 h 632"/>
                <a:gd name="T20" fmla="*/ 545 w 581"/>
                <a:gd name="T21" fmla="*/ 503 h 6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1" h="632">
                  <a:moveTo>
                    <a:pt x="545" y="503"/>
                  </a:moveTo>
                  <a:cubicBezTo>
                    <a:pt x="581" y="416"/>
                    <a:pt x="540" y="316"/>
                    <a:pt x="452" y="280"/>
                  </a:cubicBezTo>
                  <a:cubicBezTo>
                    <a:pt x="440" y="274"/>
                    <a:pt x="440" y="274"/>
                    <a:pt x="440" y="274"/>
                  </a:cubicBezTo>
                  <a:cubicBezTo>
                    <a:pt x="446" y="259"/>
                    <a:pt x="446" y="259"/>
                    <a:pt x="446" y="259"/>
                  </a:cubicBezTo>
                  <a:cubicBezTo>
                    <a:pt x="482" y="172"/>
                    <a:pt x="441" y="73"/>
                    <a:pt x="353" y="36"/>
                  </a:cubicBezTo>
                  <a:cubicBezTo>
                    <a:pt x="266" y="0"/>
                    <a:pt x="166" y="42"/>
                    <a:pt x="130" y="129"/>
                  </a:cubicBezTo>
                  <a:cubicBezTo>
                    <a:pt x="124" y="143"/>
                    <a:pt x="124" y="143"/>
                    <a:pt x="124" y="143"/>
                  </a:cubicBezTo>
                  <a:cubicBezTo>
                    <a:pt x="124" y="143"/>
                    <a:pt x="57" y="358"/>
                    <a:pt x="0" y="456"/>
                  </a:cubicBezTo>
                  <a:cubicBezTo>
                    <a:pt x="108" y="486"/>
                    <a:pt x="308" y="590"/>
                    <a:pt x="308" y="590"/>
                  </a:cubicBezTo>
                  <a:cubicBezTo>
                    <a:pt x="322" y="596"/>
                    <a:pt x="322" y="596"/>
                    <a:pt x="322" y="596"/>
                  </a:cubicBezTo>
                  <a:cubicBezTo>
                    <a:pt x="409" y="632"/>
                    <a:pt x="509" y="590"/>
                    <a:pt x="545" y="503"/>
                  </a:cubicBezTo>
                  <a:close/>
                </a:path>
              </a:pathLst>
            </a:custGeom>
            <a:solidFill>
              <a:srgbClr val="F39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grpSp>
        <p:nvGrpSpPr>
          <p:cNvPr id="127" name="Grup 126"/>
          <p:cNvGrpSpPr/>
          <p:nvPr/>
        </p:nvGrpSpPr>
        <p:grpSpPr>
          <a:xfrm>
            <a:off x="9793003" y="3569493"/>
            <a:ext cx="883869" cy="685800"/>
            <a:chOff x="4003675" y="2890838"/>
            <a:chExt cx="883869" cy="685800"/>
          </a:xfrm>
        </p:grpSpPr>
        <p:sp>
          <p:nvSpPr>
            <p:cNvPr id="128" name="Freeform 12"/>
            <p:cNvSpPr>
              <a:spLocks noEditPoints="1"/>
            </p:cNvSpPr>
            <p:nvPr/>
          </p:nvSpPr>
          <p:spPr bwMode="auto">
            <a:xfrm>
              <a:off x="4035425" y="2943225"/>
              <a:ext cx="482600" cy="633413"/>
            </a:xfrm>
            <a:custGeom>
              <a:avLst/>
              <a:gdLst>
                <a:gd name="T0" fmla="*/ 93 w 157"/>
                <a:gd name="T1" fmla="*/ 48 h 206"/>
                <a:gd name="T2" fmla="*/ 52 w 157"/>
                <a:gd name="T3" fmla="*/ 12 h 206"/>
                <a:gd name="T4" fmla="*/ 44 w 157"/>
                <a:gd name="T5" fmla="*/ 4 h 206"/>
                <a:gd name="T6" fmla="*/ 33 w 157"/>
                <a:gd name="T7" fmla="*/ 2 h 206"/>
                <a:gd name="T8" fmla="*/ 5 w 157"/>
                <a:gd name="T9" fmla="*/ 17 h 206"/>
                <a:gd name="T10" fmla="*/ 2 w 157"/>
                <a:gd name="T11" fmla="*/ 28 h 206"/>
                <a:gd name="T12" fmla="*/ 4 w 157"/>
                <a:gd name="T13" fmla="*/ 39 h 206"/>
                <a:gd name="T14" fmla="*/ 12 w 157"/>
                <a:gd name="T15" fmla="*/ 94 h 206"/>
                <a:gd name="T16" fmla="*/ 20 w 157"/>
                <a:gd name="T17" fmla="*/ 119 h 206"/>
                <a:gd name="T18" fmla="*/ 63 w 157"/>
                <a:gd name="T19" fmla="*/ 194 h 206"/>
                <a:gd name="T20" fmla="*/ 89 w 157"/>
                <a:gd name="T21" fmla="*/ 201 h 206"/>
                <a:gd name="T22" fmla="*/ 145 w 157"/>
                <a:gd name="T23" fmla="*/ 169 h 206"/>
                <a:gd name="T24" fmla="*/ 152 w 157"/>
                <a:gd name="T25" fmla="*/ 143 h 206"/>
                <a:gd name="T26" fmla="*/ 110 w 157"/>
                <a:gd name="T27" fmla="*/ 68 h 206"/>
                <a:gd name="T28" fmla="*/ 93 w 157"/>
                <a:gd name="T29" fmla="*/ 48 h 206"/>
                <a:gd name="T30" fmla="*/ 26 w 157"/>
                <a:gd name="T31" fmla="*/ 92 h 206"/>
                <a:gd name="T32" fmla="*/ 18 w 157"/>
                <a:gd name="T33" fmla="*/ 37 h 206"/>
                <a:gd name="T34" fmla="*/ 16 w 157"/>
                <a:gd name="T35" fmla="*/ 27 h 206"/>
                <a:gd name="T36" fmla="*/ 36 w 157"/>
                <a:gd name="T37" fmla="*/ 17 h 206"/>
                <a:gd name="T38" fmla="*/ 43 w 157"/>
                <a:gd name="T39" fmla="*/ 23 h 206"/>
                <a:gd name="T40" fmla="*/ 84 w 157"/>
                <a:gd name="T41" fmla="*/ 59 h 206"/>
                <a:gd name="T42" fmla="*/ 97 w 157"/>
                <a:gd name="T43" fmla="*/ 75 h 206"/>
                <a:gd name="T44" fmla="*/ 103 w 157"/>
                <a:gd name="T45" fmla="*/ 85 h 206"/>
                <a:gd name="T46" fmla="*/ 103 w 157"/>
                <a:gd name="T47" fmla="*/ 87 h 206"/>
                <a:gd name="T48" fmla="*/ 92 w 157"/>
                <a:gd name="T49" fmla="*/ 109 h 206"/>
                <a:gd name="T50" fmla="*/ 74 w 157"/>
                <a:gd name="T51" fmla="*/ 111 h 206"/>
                <a:gd name="T52" fmla="*/ 55 w 157"/>
                <a:gd name="T53" fmla="*/ 113 h 206"/>
                <a:gd name="T54" fmla="*/ 42 w 157"/>
                <a:gd name="T55" fmla="*/ 128 h 206"/>
                <a:gd name="T56" fmla="*/ 33 w 157"/>
                <a:gd name="T57" fmla="*/ 112 h 206"/>
                <a:gd name="T58" fmla="*/ 26 w 157"/>
                <a:gd name="T59" fmla="*/ 92 h 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57" h="206">
                  <a:moveTo>
                    <a:pt x="93" y="48"/>
                  </a:moveTo>
                  <a:cubicBezTo>
                    <a:pt x="52" y="12"/>
                    <a:pt x="52" y="12"/>
                    <a:pt x="52" y="12"/>
                  </a:cubicBezTo>
                  <a:cubicBezTo>
                    <a:pt x="47" y="8"/>
                    <a:pt x="44" y="5"/>
                    <a:pt x="44" y="4"/>
                  </a:cubicBezTo>
                  <a:cubicBezTo>
                    <a:pt x="41" y="1"/>
                    <a:pt x="36" y="0"/>
                    <a:pt x="33" y="2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2" y="19"/>
                    <a:pt x="0" y="24"/>
                    <a:pt x="2" y="28"/>
                  </a:cubicBezTo>
                  <a:cubicBezTo>
                    <a:pt x="2" y="29"/>
                    <a:pt x="3" y="33"/>
                    <a:pt x="4" y="39"/>
                  </a:cubicBezTo>
                  <a:cubicBezTo>
                    <a:pt x="12" y="94"/>
                    <a:pt x="12" y="94"/>
                    <a:pt x="12" y="94"/>
                  </a:cubicBezTo>
                  <a:cubicBezTo>
                    <a:pt x="13" y="101"/>
                    <a:pt x="17" y="112"/>
                    <a:pt x="20" y="119"/>
                  </a:cubicBezTo>
                  <a:cubicBezTo>
                    <a:pt x="63" y="194"/>
                    <a:pt x="63" y="194"/>
                    <a:pt x="63" y="194"/>
                  </a:cubicBezTo>
                  <a:cubicBezTo>
                    <a:pt x="68" y="203"/>
                    <a:pt x="79" y="206"/>
                    <a:pt x="89" y="201"/>
                  </a:cubicBezTo>
                  <a:cubicBezTo>
                    <a:pt x="145" y="169"/>
                    <a:pt x="145" y="169"/>
                    <a:pt x="145" y="169"/>
                  </a:cubicBezTo>
                  <a:cubicBezTo>
                    <a:pt x="154" y="164"/>
                    <a:pt x="157" y="153"/>
                    <a:pt x="152" y="143"/>
                  </a:cubicBezTo>
                  <a:cubicBezTo>
                    <a:pt x="110" y="68"/>
                    <a:pt x="110" y="68"/>
                    <a:pt x="110" y="68"/>
                  </a:cubicBezTo>
                  <a:cubicBezTo>
                    <a:pt x="106" y="62"/>
                    <a:pt x="99" y="53"/>
                    <a:pt x="93" y="48"/>
                  </a:cubicBezTo>
                  <a:close/>
                  <a:moveTo>
                    <a:pt x="26" y="92"/>
                  </a:moveTo>
                  <a:cubicBezTo>
                    <a:pt x="18" y="37"/>
                    <a:pt x="18" y="37"/>
                    <a:pt x="18" y="37"/>
                  </a:cubicBezTo>
                  <a:cubicBezTo>
                    <a:pt x="17" y="33"/>
                    <a:pt x="17" y="30"/>
                    <a:pt x="16" y="27"/>
                  </a:cubicBezTo>
                  <a:cubicBezTo>
                    <a:pt x="36" y="17"/>
                    <a:pt x="36" y="17"/>
                    <a:pt x="36" y="17"/>
                  </a:cubicBezTo>
                  <a:cubicBezTo>
                    <a:pt x="37" y="18"/>
                    <a:pt x="39" y="20"/>
                    <a:pt x="43" y="23"/>
                  </a:cubicBezTo>
                  <a:cubicBezTo>
                    <a:pt x="84" y="59"/>
                    <a:pt x="84" y="59"/>
                    <a:pt x="84" y="59"/>
                  </a:cubicBezTo>
                  <a:cubicBezTo>
                    <a:pt x="88" y="63"/>
                    <a:pt x="95" y="70"/>
                    <a:pt x="97" y="75"/>
                  </a:cubicBezTo>
                  <a:cubicBezTo>
                    <a:pt x="103" y="85"/>
                    <a:pt x="103" y="85"/>
                    <a:pt x="103" y="85"/>
                  </a:cubicBezTo>
                  <a:cubicBezTo>
                    <a:pt x="103" y="86"/>
                    <a:pt x="103" y="86"/>
                    <a:pt x="103" y="87"/>
                  </a:cubicBezTo>
                  <a:cubicBezTo>
                    <a:pt x="102" y="91"/>
                    <a:pt x="99" y="105"/>
                    <a:pt x="92" y="109"/>
                  </a:cubicBezTo>
                  <a:cubicBezTo>
                    <a:pt x="87" y="112"/>
                    <a:pt x="80" y="111"/>
                    <a:pt x="74" y="111"/>
                  </a:cubicBezTo>
                  <a:cubicBezTo>
                    <a:pt x="68" y="110"/>
                    <a:pt x="61" y="110"/>
                    <a:pt x="55" y="113"/>
                  </a:cubicBezTo>
                  <a:cubicBezTo>
                    <a:pt x="50" y="116"/>
                    <a:pt x="45" y="122"/>
                    <a:pt x="42" y="128"/>
                  </a:cubicBezTo>
                  <a:cubicBezTo>
                    <a:pt x="33" y="112"/>
                    <a:pt x="33" y="112"/>
                    <a:pt x="33" y="112"/>
                  </a:cubicBezTo>
                  <a:cubicBezTo>
                    <a:pt x="30" y="107"/>
                    <a:pt x="27" y="98"/>
                    <a:pt x="26" y="92"/>
                  </a:cubicBezTo>
                  <a:close/>
                </a:path>
              </a:pathLst>
            </a:custGeom>
            <a:solidFill>
              <a:srgbClr val="5757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29" name="Freeform 13"/>
            <p:cNvSpPr>
              <a:spLocks/>
            </p:cNvSpPr>
            <p:nvPr/>
          </p:nvSpPr>
          <p:spPr bwMode="auto">
            <a:xfrm>
              <a:off x="4003675" y="2890838"/>
              <a:ext cx="141288" cy="98425"/>
            </a:xfrm>
            <a:custGeom>
              <a:avLst/>
              <a:gdLst>
                <a:gd name="T0" fmla="*/ 12 w 46"/>
                <a:gd name="T1" fmla="*/ 31 h 32"/>
                <a:gd name="T2" fmla="*/ 41 w 46"/>
                <a:gd name="T3" fmla="*/ 14 h 32"/>
                <a:gd name="T4" fmla="*/ 44 w 46"/>
                <a:gd name="T5" fmla="*/ 4 h 32"/>
                <a:gd name="T6" fmla="*/ 34 w 46"/>
                <a:gd name="T7" fmla="*/ 2 h 32"/>
                <a:gd name="T8" fmla="*/ 5 w 46"/>
                <a:gd name="T9" fmla="*/ 18 h 32"/>
                <a:gd name="T10" fmla="*/ 2 w 46"/>
                <a:gd name="T11" fmla="*/ 28 h 32"/>
                <a:gd name="T12" fmla="*/ 12 w 46"/>
                <a:gd name="T13" fmla="*/ 31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" h="32">
                  <a:moveTo>
                    <a:pt x="12" y="31"/>
                  </a:moveTo>
                  <a:cubicBezTo>
                    <a:pt x="41" y="14"/>
                    <a:pt x="41" y="14"/>
                    <a:pt x="41" y="14"/>
                  </a:cubicBezTo>
                  <a:cubicBezTo>
                    <a:pt x="45" y="12"/>
                    <a:pt x="46" y="8"/>
                    <a:pt x="44" y="4"/>
                  </a:cubicBezTo>
                  <a:cubicBezTo>
                    <a:pt x="42" y="1"/>
                    <a:pt x="38" y="0"/>
                    <a:pt x="34" y="2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2" y="20"/>
                    <a:pt x="0" y="24"/>
                    <a:pt x="2" y="28"/>
                  </a:cubicBezTo>
                  <a:cubicBezTo>
                    <a:pt x="4" y="31"/>
                    <a:pt x="9" y="32"/>
                    <a:pt x="12" y="31"/>
                  </a:cubicBezTo>
                  <a:close/>
                </a:path>
              </a:pathLst>
            </a:custGeom>
            <a:solidFill>
              <a:srgbClr val="5757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30" name="Rectangle 32"/>
            <p:cNvSpPr>
              <a:spLocks noChangeArrowheads="1"/>
            </p:cNvSpPr>
            <p:nvPr/>
          </p:nvSpPr>
          <p:spPr bwMode="auto">
            <a:xfrm>
              <a:off x="4597400" y="3322638"/>
              <a:ext cx="290144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tr-TR" altLang="tr-TR" sz="1400" b="1" i="0" u="none" strike="noStrike" cap="none" normalizeH="0" baseline="0">
                  <a:ln>
                    <a:noFill/>
                  </a:ln>
                  <a:solidFill>
                    <a:srgbClr val="575756"/>
                  </a:solidFill>
                  <a:effectLst/>
                  <a:latin typeface="+mn-lt"/>
                </a:rPr>
                <a:t>SÜT</a:t>
              </a:r>
              <a:endParaRPr kumimoji="0" lang="tr-TR" altLang="tr-TR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</p:grpSp>
      <p:grpSp>
        <p:nvGrpSpPr>
          <p:cNvPr id="131" name="Grup 130"/>
          <p:cNvGrpSpPr/>
          <p:nvPr/>
        </p:nvGrpSpPr>
        <p:grpSpPr>
          <a:xfrm>
            <a:off x="8521416" y="3151980"/>
            <a:ext cx="596900" cy="635001"/>
            <a:chOff x="2732088" y="2473325"/>
            <a:chExt cx="596900" cy="635001"/>
          </a:xfrm>
        </p:grpSpPr>
        <p:sp>
          <p:nvSpPr>
            <p:cNvPr id="132" name="Freeform 22"/>
            <p:cNvSpPr>
              <a:spLocks noEditPoints="1"/>
            </p:cNvSpPr>
            <p:nvPr/>
          </p:nvSpPr>
          <p:spPr bwMode="auto">
            <a:xfrm>
              <a:off x="2732088" y="2516188"/>
              <a:ext cx="596900" cy="592138"/>
            </a:xfrm>
            <a:custGeom>
              <a:avLst/>
              <a:gdLst>
                <a:gd name="T0" fmla="*/ 172 w 194"/>
                <a:gd name="T1" fmla="*/ 22 h 193"/>
                <a:gd name="T2" fmla="*/ 144 w 194"/>
                <a:gd name="T3" fmla="*/ 0 h 193"/>
                <a:gd name="T4" fmla="*/ 116 w 194"/>
                <a:gd name="T5" fmla="*/ 28 h 193"/>
                <a:gd name="T6" fmla="*/ 118 w 194"/>
                <a:gd name="T7" fmla="*/ 39 h 193"/>
                <a:gd name="T8" fmla="*/ 100 w 194"/>
                <a:gd name="T9" fmla="*/ 56 h 193"/>
                <a:gd name="T10" fmla="*/ 96 w 194"/>
                <a:gd name="T11" fmla="*/ 56 h 193"/>
                <a:gd name="T12" fmla="*/ 18 w 194"/>
                <a:gd name="T13" fmla="*/ 94 h 193"/>
                <a:gd name="T14" fmla="*/ 0 w 194"/>
                <a:gd name="T15" fmla="*/ 135 h 193"/>
                <a:gd name="T16" fmla="*/ 58 w 194"/>
                <a:gd name="T17" fmla="*/ 193 h 193"/>
                <a:gd name="T18" fmla="*/ 100 w 194"/>
                <a:gd name="T19" fmla="*/ 176 h 193"/>
                <a:gd name="T20" fmla="*/ 138 w 194"/>
                <a:gd name="T21" fmla="*/ 98 h 193"/>
                <a:gd name="T22" fmla="*/ 137 w 194"/>
                <a:gd name="T23" fmla="*/ 93 h 193"/>
                <a:gd name="T24" fmla="*/ 155 w 194"/>
                <a:gd name="T25" fmla="*/ 76 h 193"/>
                <a:gd name="T26" fmla="*/ 166 w 194"/>
                <a:gd name="T27" fmla="*/ 78 h 193"/>
                <a:gd name="T28" fmla="*/ 194 w 194"/>
                <a:gd name="T29" fmla="*/ 49 h 193"/>
                <a:gd name="T30" fmla="*/ 172 w 194"/>
                <a:gd name="T31" fmla="*/ 22 h 193"/>
                <a:gd name="T32" fmla="*/ 166 w 194"/>
                <a:gd name="T33" fmla="*/ 66 h 193"/>
                <a:gd name="T34" fmla="*/ 157 w 194"/>
                <a:gd name="T35" fmla="*/ 63 h 193"/>
                <a:gd name="T36" fmla="*/ 153 w 194"/>
                <a:gd name="T37" fmla="*/ 61 h 193"/>
                <a:gd name="T38" fmla="*/ 134 w 194"/>
                <a:gd name="T39" fmla="*/ 80 h 193"/>
                <a:gd name="T40" fmla="*/ 114 w 194"/>
                <a:gd name="T41" fmla="*/ 60 h 193"/>
                <a:gd name="T42" fmla="*/ 133 w 194"/>
                <a:gd name="T43" fmla="*/ 41 h 193"/>
                <a:gd name="T44" fmla="*/ 130 w 194"/>
                <a:gd name="T45" fmla="*/ 36 h 193"/>
                <a:gd name="T46" fmla="*/ 128 w 194"/>
                <a:gd name="T47" fmla="*/ 28 h 193"/>
                <a:gd name="T48" fmla="*/ 144 w 194"/>
                <a:gd name="T49" fmla="*/ 12 h 193"/>
                <a:gd name="T50" fmla="*/ 161 w 194"/>
                <a:gd name="T51" fmla="*/ 27 h 193"/>
                <a:gd name="T52" fmla="*/ 161 w 194"/>
                <a:gd name="T53" fmla="*/ 33 h 193"/>
                <a:gd name="T54" fmla="*/ 166 w 194"/>
                <a:gd name="T55" fmla="*/ 33 h 193"/>
                <a:gd name="T56" fmla="*/ 182 w 194"/>
                <a:gd name="T57" fmla="*/ 49 h 193"/>
                <a:gd name="T58" fmla="*/ 166 w 194"/>
                <a:gd name="T59" fmla="*/ 66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94" h="193">
                  <a:moveTo>
                    <a:pt x="172" y="22"/>
                  </a:moveTo>
                  <a:cubicBezTo>
                    <a:pt x="169" y="9"/>
                    <a:pt x="158" y="0"/>
                    <a:pt x="144" y="0"/>
                  </a:cubicBezTo>
                  <a:cubicBezTo>
                    <a:pt x="129" y="0"/>
                    <a:pt x="116" y="12"/>
                    <a:pt x="116" y="28"/>
                  </a:cubicBezTo>
                  <a:cubicBezTo>
                    <a:pt x="116" y="32"/>
                    <a:pt x="117" y="35"/>
                    <a:pt x="118" y="39"/>
                  </a:cubicBezTo>
                  <a:cubicBezTo>
                    <a:pt x="100" y="56"/>
                    <a:pt x="100" y="56"/>
                    <a:pt x="100" y="56"/>
                  </a:cubicBezTo>
                  <a:cubicBezTo>
                    <a:pt x="99" y="56"/>
                    <a:pt x="98" y="56"/>
                    <a:pt x="96" y="56"/>
                  </a:cubicBezTo>
                  <a:cubicBezTo>
                    <a:pt x="81" y="56"/>
                    <a:pt x="28" y="83"/>
                    <a:pt x="18" y="94"/>
                  </a:cubicBezTo>
                  <a:cubicBezTo>
                    <a:pt x="7" y="104"/>
                    <a:pt x="0" y="119"/>
                    <a:pt x="0" y="135"/>
                  </a:cubicBezTo>
                  <a:cubicBezTo>
                    <a:pt x="0" y="167"/>
                    <a:pt x="26" y="193"/>
                    <a:pt x="58" y="193"/>
                  </a:cubicBezTo>
                  <a:cubicBezTo>
                    <a:pt x="75" y="193"/>
                    <a:pt x="89" y="187"/>
                    <a:pt x="100" y="176"/>
                  </a:cubicBezTo>
                  <a:cubicBezTo>
                    <a:pt x="110" y="166"/>
                    <a:pt x="138" y="113"/>
                    <a:pt x="138" y="98"/>
                  </a:cubicBezTo>
                  <a:cubicBezTo>
                    <a:pt x="138" y="96"/>
                    <a:pt x="138" y="95"/>
                    <a:pt x="137" y="93"/>
                  </a:cubicBezTo>
                  <a:cubicBezTo>
                    <a:pt x="155" y="76"/>
                    <a:pt x="155" y="76"/>
                    <a:pt x="155" y="76"/>
                  </a:cubicBezTo>
                  <a:cubicBezTo>
                    <a:pt x="158" y="77"/>
                    <a:pt x="162" y="78"/>
                    <a:pt x="166" y="78"/>
                  </a:cubicBezTo>
                  <a:cubicBezTo>
                    <a:pt x="181" y="78"/>
                    <a:pt x="194" y="65"/>
                    <a:pt x="194" y="49"/>
                  </a:cubicBezTo>
                  <a:cubicBezTo>
                    <a:pt x="194" y="36"/>
                    <a:pt x="185" y="25"/>
                    <a:pt x="172" y="22"/>
                  </a:cubicBezTo>
                  <a:close/>
                  <a:moveTo>
                    <a:pt x="166" y="66"/>
                  </a:moveTo>
                  <a:cubicBezTo>
                    <a:pt x="163" y="66"/>
                    <a:pt x="160" y="65"/>
                    <a:pt x="157" y="63"/>
                  </a:cubicBezTo>
                  <a:cubicBezTo>
                    <a:pt x="153" y="61"/>
                    <a:pt x="153" y="61"/>
                    <a:pt x="153" y="61"/>
                  </a:cubicBezTo>
                  <a:cubicBezTo>
                    <a:pt x="134" y="80"/>
                    <a:pt x="134" y="80"/>
                    <a:pt x="134" y="80"/>
                  </a:cubicBezTo>
                  <a:cubicBezTo>
                    <a:pt x="130" y="71"/>
                    <a:pt x="122" y="64"/>
                    <a:pt x="114" y="60"/>
                  </a:cubicBezTo>
                  <a:cubicBezTo>
                    <a:pt x="133" y="41"/>
                    <a:pt x="133" y="41"/>
                    <a:pt x="133" y="41"/>
                  </a:cubicBezTo>
                  <a:cubicBezTo>
                    <a:pt x="130" y="36"/>
                    <a:pt x="130" y="36"/>
                    <a:pt x="130" y="36"/>
                  </a:cubicBezTo>
                  <a:cubicBezTo>
                    <a:pt x="129" y="34"/>
                    <a:pt x="128" y="31"/>
                    <a:pt x="128" y="28"/>
                  </a:cubicBezTo>
                  <a:cubicBezTo>
                    <a:pt x="128" y="19"/>
                    <a:pt x="135" y="12"/>
                    <a:pt x="144" y="12"/>
                  </a:cubicBezTo>
                  <a:cubicBezTo>
                    <a:pt x="153" y="12"/>
                    <a:pt x="160" y="19"/>
                    <a:pt x="161" y="27"/>
                  </a:cubicBezTo>
                  <a:cubicBezTo>
                    <a:pt x="161" y="33"/>
                    <a:pt x="161" y="33"/>
                    <a:pt x="161" y="33"/>
                  </a:cubicBezTo>
                  <a:cubicBezTo>
                    <a:pt x="166" y="33"/>
                    <a:pt x="166" y="33"/>
                    <a:pt x="166" y="33"/>
                  </a:cubicBezTo>
                  <a:cubicBezTo>
                    <a:pt x="175" y="33"/>
                    <a:pt x="182" y="41"/>
                    <a:pt x="182" y="49"/>
                  </a:cubicBezTo>
                  <a:cubicBezTo>
                    <a:pt x="182" y="58"/>
                    <a:pt x="175" y="66"/>
                    <a:pt x="166" y="6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33" name="Rectangle 33"/>
            <p:cNvSpPr>
              <a:spLocks noChangeArrowheads="1"/>
            </p:cNvSpPr>
            <p:nvPr/>
          </p:nvSpPr>
          <p:spPr bwMode="auto">
            <a:xfrm>
              <a:off x="2744788" y="2473325"/>
              <a:ext cx="88166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tr-TR" altLang="tr-TR" sz="1400" b="1" i="0" u="none" strike="noStrike" cap="none" normalizeH="0" baseline="0" dirty="0">
                  <a:ln>
                    <a:noFill/>
                  </a:ln>
                  <a:solidFill>
                    <a:srgbClr val="FFFFFF"/>
                  </a:solidFill>
                  <a:effectLst/>
                  <a:latin typeface="+mn-lt"/>
                </a:rPr>
                <a:t>E</a:t>
              </a:r>
              <a:endParaRPr kumimoji="0" lang="tr-TR" altLang="tr-TR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  <p:sp>
          <p:nvSpPr>
            <p:cNvPr id="134" name="Rectangle 34"/>
            <p:cNvSpPr>
              <a:spLocks noChangeArrowheads="1"/>
            </p:cNvSpPr>
            <p:nvPr/>
          </p:nvSpPr>
          <p:spPr bwMode="auto">
            <a:xfrm>
              <a:off x="2840038" y="2473325"/>
              <a:ext cx="88166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tr-TR" altLang="tr-TR" sz="1400" b="1" i="0" u="none" strike="noStrike" cap="none" normalizeH="0" baseline="0">
                  <a:ln>
                    <a:noFill/>
                  </a:ln>
                  <a:solidFill>
                    <a:srgbClr val="FFFFFF"/>
                  </a:solidFill>
                  <a:effectLst/>
                  <a:latin typeface="+mn-lt"/>
                </a:rPr>
                <a:t>T</a:t>
              </a:r>
              <a:endParaRPr kumimoji="0" lang="tr-TR" altLang="tr-TR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</p:grpSp>
      <p:grpSp>
        <p:nvGrpSpPr>
          <p:cNvPr id="135" name="Grup 134"/>
          <p:cNvGrpSpPr/>
          <p:nvPr/>
        </p:nvGrpSpPr>
        <p:grpSpPr>
          <a:xfrm>
            <a:off x="8494428" y="1943893"/>
            <a:ext cx="1146175" cy="558800"/>
            <a:chOff x="2705100" y="1265238"/>
            <a:chExt cx="1146175" cy="558800"/>
          </a:xfrm>
        </p:grpSpPr>
        <p:sp>
          <p:nvSpPr>
            <p:cNvPr id="136" name="Freeform 16"/>
            <p:cNvSpPr>
              <a:spLocks/>
            </p:cNvSpPr>
            <p:nvPr/>
          </p:nvSpPr>
          <p:spPr bwMode="auto">
            <a:xfrm>
              <a:off x="3355975" y="1397000"/>
              <a:ext cx="358775" cy="427038"/>
            </a:xfrm>
            <a:custGeom>
              <a:avLst/>
              <a:gdLst>
                <a:gd name="T0" fmla="*/ 73 w 117"/>
                <a:gd name="T1" fmla="*/ 7 h 139"/>
                <a:gd name="T2" fmla="*/ 109 w 117"/>
                <a:gd name="T3" fmla="*/ 81 h 139"/>
                <a:gd name="T4" fmla="*/ 44 w 117"/>
                <a:gd name="T5" fmla="*/ 133 h 139"/>
                <a:gd name="T6" fmla="*/ 8 w 117"/>
                <a:gd name="T7" fmla="*/ 58 h 139"/>
                <a:gd name="T8" fmla="*/ 73 w 117"/>
                <a:gd name="T9" fmla="*/ 7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7" h="139">
                  <a:moveTo>
                    <a:pt x="73" y="7"/>
                  </a:moveTo>
                  <a:cubicBezTo>
                    <a:pt x="101" y="13"/>
                    <a:pt x="117" y="47"/>
                    <a:pt x="109" y="81"/>
                  </a:cubicBezTo>
                  <a:cubicBezTo>
                    <a:pt x="101" y="116"/>
                    <a:pt x="72" y="139"/>
                    <a:pt x="44" y="133"/>
                  </a:cubicBezTo>
                  <a:cubicBezTo>
                    <a:pt x="16" y="126"/>
                    <a:pt x="0" y="93"/>
                    <a:pt x="8" y="58"/>
                  </a:cubicBezTo>
                  <a:cubicBezTo>
                    <a:pt x="16" y="23"/>
                    <a:pt x="45" y="0"/>
                    <a:pt x="73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37" name="Freeform 17"/>
            <p:cNvSpPr>
              <a:spLocks/>
            </p:cNvSpPr>
            <p:nvPr/>
          </p:nvSpPr>
          <p:spPr bwMode="auto">
            <a:xfrm>
              <a:off x="3625850" y="1403350"/>
              <a:ext cx="225425" cy="414338"/>
            </a:xfrm>
            <a:custGeom>
              <a:avLst/>
              <a:gdLst>
                <a:gd name="T0" fmla="*/ 29 w 73"/>
                <a:gd name="T1" fmla="*/ 2 h 135"/>
                <a:gd name="T2" fmla="*/ 4 w 73"/>
                <a:gd name="T3" fmla="*/ 4 h 135"/>
                <a:gd name="T4" fmla="*/ 30 w 73"/>
                <a:gd name="T5" fmla="*/ 81 h 135"/>
                <a:gd name="T6" fmla="*/ 0 w 73"/>
                <a:gd name="T7" fmla="*/ 128 h 135"/>
                <a:gd name="T8" fmla="*/ 66 w 73"/>
                <a:gd name="T9" fmla="*/ 77 h 135"/>
                <a:gd name="T10" fmla="*/ 29 w 73"/>
                <a:gd name="T11" fmla="*/ 2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3" h="135">
                  <a:moveTo>
                    <a:pt x="29" y="2"/>
                  </a:moveTo>
                  <a:cubicBezTo>
                    <a:pt x="21" y="0"/>
                    <a:pt x="12" y="1"/>
                    <a:pt x="4" y="4"/>
                  </a:cubicBezTo>
                  <a:cubicBezTo>
                    <a:pt x="26" y="18"/>
                    <a:pt x="37" y="49"/>
                    <a:pt x="30" y="81"/>
                  </a:cubicBezTo>
                  <a:cubicBezTo>
                    <a:pt x="25" y="101"/>
                    <a:pt x="14" y="118"/>
                    <a:pt x="0" y="128"/>
                  </a:cubicBezTo>
                  <a:cubicBezTo>
                    <a:pt x="28" y="135"/>
                    <a:pt x="58" y="112"/>
                    <a:pt x="66" y="77"/>
                  </a:cubicBezTo>
                  <a:cubicBezTo>
                    <a:pt x="73" y="42"/>
                    <a:pt x="57" y="9"/>
                    <a:pt x="29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38" name="Freeform 18"/>
            <p:cNvSpPr>
              <a:spLocks/>
            </p:cNvSpPr>
            <p:nvPr/>
          </p:nvSpPr>
          <p:spPr bwMode="auto">
            <a:xfrm>
              <a:off x="3238500" y="1331913"/>
              <a:ext cx="292100" cy="409575"/>
            </a:xfrm>
            <a:custGeom>
              <a:avLst/>
              <a:gdLst>
                <a:gd name="T0" fmla="*/ 38 w 95"/>
                <a:gd name="T1" fmla="*/ 77 h 133"/>
                <a:gd name="T2" fmla="*/ 95 w 95"/>
                <a:gd name="T3" fmla="*/ 19 h 133"/>
                <a:gd name="T4" fmla="*/ 73 w 95"/>
                <a:gd name="T5" fmla="*/ 7 h 133"/>
                <a:gd name="T6" fmla="*/ 8 w 95"/>
                <a:gd name="T7" fmla="*/ 58 h 133"/>
                <a:gd name="T8" fmla="*/ 44 w 95"/>
                <a:gd name="T9" fmla="*/ 133 h 133"/>
                <a:gd name="T10" fmla="*/ 38 w 95"/>
                <a:gd name="T11" fmla="*/ 77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5" h="133">
                  <a:moveTo>
                    <a:pt x="38" y="77"/>
                  </a:moveTo>
                  <a:cubicBezTo>
                    <a:pt x="45" y="45"/>
                    <a:pt x="69" y="22"/>
                    <a:pt x="95" y="19"/>
                  </a:cubicBezTo>
                  <a:cubicBezTo>
                    <a:pt x="89" y="13"/>
                    <a:pt x="82" y="8"/>
                    <a:pt x="73" y="7"/>
                  </a:cubicBezTo>
                  <a:cubicBezTo>
                    <a:pt x="45" y="0"/>
                    <a:pt x="16" y="23"/>
                    <a:pt x="8" y="58"/>
                  </a:cubicBezTo>
                  <a:cubicBezTo>
                    <a:pt x="0" y="93"/>
                    <a:pt x="16" y="126"/>
                    <a:pt x="44" y="133"/>
                  </a:cubicBezTo>
                  <a:cubicBezTo>
                    <a:pt x="36" y="117"/>
                    <a:pt x="33" y="97"/>
                    <a:pt x="38" y="7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39" name="Freeform 19"/>
            <p:cNvSpPr>
              <a:spLocks/>
            </p:cNvSpPr>
            <p:nvPr/>
          </p:nvSpPr>
          <p:spPr bwMode="auto">
            <a:xfrm>
              <a:off x="3559175" y="1265238"/>
              <a:ext cx="177800" cy="138113"/>
            </a:xfrm>
            <a:custGeom>
              <a:avLst/>
              <a:gdLst>
                <a:gd name="T0" fmla="*/ 9 w 58"/>
                <a:gd name="T1" fmla="*/ 42 h 45"/>
                <a:gd name="T2" fmla="*/ 18 w 58"/>
                <a:gd name="T3" fmla="*/ 45 h 45"/>
                <a:gd name="T4" fmla="*/ 58 w 58"/>
                <a:gd name="T5" fmla="*/ 21 h 45"/>
                <a:gd name="T6" fmla="*/ 51 w 58"/>
                <a:gd name="T7" fmla="*/ 0 h 45"/>
                <a:gd name="T8" fmla="*/ 0 w 58"/>
                <a:gd name="T9" fmla="*/ 41 h 45"/>
                <a:gd name="T10" fmla="*/ 9 w 58"/>
                <a:gd name="T11" fmla="*/ 4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8" h="45">
                  <a:moveTo>
                    <a:pt x="9" y="42"/>
                  </a:moveTo>
                  <a:cubicBezTo>
                    <a:pt x="12" y="43"/>
                    <a:pt x="15" y="44"/>
                    <a:pt x="18" y="45"/>
                  </a:cubicBezTo>
                  <a:cubicBezTo>
                    <a:pt x="30" y="24"/>
                    <a:pt x="58" y="21"/>
                    <a:pt x="58" y="21"/>
                  </a:cubicBezTo>
                  <a:cubicBezTo>
                    <a:pt x="51" y="0"/>
                    <a:pt x="51" y="0"/>
                    <a:pt x="51" y="0"/>
                  </a:cubicBezTo>
                  <a:cubicBezTo>
                    <a:pt x="20" y="3"/>
                    <a:pt x="6" y="28"/>
                    <a:pt x="0" y="41"/>
                  </a:cubicBezTo>
                  <a:cubicBezTo>
                    <a:pt x="3" y="41"/>
                    <a:pt x="6" y="41"/>
                    <a:pt x="9" y="4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40" name="Rectangle 35"/>
            <p:cNvSpPr>
              <a:spLocks noChangeArrowheads="1"/>
            </p:cNvSpPr>
            <p:nvPr/>
          </p:nvSpPr>
          <p:spPr bwMode="auto">
            <a:xfrm>
              <a:off x="2705100" y="1320800"/>
              <a:ext cx="447110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tr-TR" altLang="tr-TR" sz="1400" b="1" i="0" u="none" strike="noStrike" cap="none" normalizeH="0" baseline="0" dirty="0">
                  <a:ln>
                    <a:noFill/>
                  </a:ln>
                  <a:solidFill>
                    <a:srgbClr val="FFFFFF"/>
                  </a:solidFill>
                  <a:effectLst/>
                  <a:latin typeface="+mn-lt"/>
                </a:rPr>
                <a:t>SEBZE</a:t>
              </a:r>
              <a:endParaRPr kumimoji="0" lang="tr-TR" altLang="tr-TR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</p:grpSp>
      <p:grpSp>
        <p:nvGrpSpPr>
          <p:cNvPr id="141" name="Grup 140"/>
          <p:cNvGrpSpPr/>
          <p:nvPr/>
        </p:nvGrpSpPr>
        <p:grpSpPr>
          <a:xfrm>
            <a:off x="10272428" y="2235993"/>
            <a:ext cx="584200" cy="762000"/>
            <a:chOff x="4483100" y="1557338"/>
            <a:chExt cx="584200" cy="762000"/>
          </a:xfrm>
        </p:grpSpPr>
        <p:sp>
          <p:nvSpPr>
            <p:cNvPr id="142" name="Freeform 25"/>
            <p:cNvSpPr>
              <a:spLocks/>
            </p:cNvSpPr>
            <p:nvPr/>
          </p:nvSpPr>
          <p:spPr bwMode="auto">
            <a:xfrm>
              <a:off x="4699000" y="1827213"/>
              <a:ext cx="246063" cy="128588"/>
            </a:xfrm>
            <a:custGeom>
              <a:avLst/>
              <a:gdLst>
                <a:gd name="T0" fmla="*/ 80 w 80"/>
                <a:gd name="T1" fmla="*/ 5 h 42"/>
                <a:gd name="T2" fmla="*/ 54 w 80"/>
                <a:gd name="T3" fmla="*/ 30 h 42"/>
                <a:gd name="T4" fmla="*/ 28 w 80"/>
                <a:gd name="T5" fmla="*/ 40 h 42"/>
                <a:gd name="T6" fmla="*/ 13 w 80"/>
                <a:gd name="T7" fmla="*/ 42 h 42"/>
                <a:gd name="T8" fmla="*/ 2 w 80"/>
                <a:gd name="T9" fmla="*/ 37 h 42"/>
                <a:gd name="T10" fmla="*/ 7 w 80"/>
                <a:gd name="T11" fmla="*/ 26 h 42"/>
                <a:gd name="T12" fmla="*/ 68 w 80"/>
                <a:gd name="T13" fmla="*/ 0 h 42"/>
                <a:gd name="T14" fmla="*/ 80 w 80"/>
                <a:gd name="T15" fmla="*/ 5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0" h="42">
                  <a:moveTo>
                    <a:pt x="80" y="5"/>
                  </a:moveTo>
                  <a:cubicBezTo>
                    <a:pt x="72" y="16"/>
                    <a:pt x="66" y="26"/>
                    <a:pt x="54" y="30"/>
                  </a:cubicBezTo>
                  <a:cubicBezTo>
                    <a:pt x="45" y="34"/>
                    <a:pt x="36" y="37"/>
                    <a:pt x="28" y="40"/>
                  </a:cubicBezTo>
                  <a:cubicBezTo>
                    <a:pt x="23" y="41"/>
                    <a:pt x="18" y="42"/>
                    <a:pt x="13" y="42"/>
                  </a:cubicBezTo>
                  <a:cubicBezTo>
                    <a:pt x="9" y="42"/>
                    <a:pt x="4" y="42"/>
                    <a:pt x="2" y="37"/>
                  </a:cubicBezTo>
                  <a:cubicBezTo>
                    <a:pt x="0" y="33"/>
                    <a:pt x="3" y="29"/>
                    <a:pt x="7" y="26"/>
                  </a:cubicBezTo>
                  <a:cubicBezTo>
                    <a:pt x="24" y="11"/>
                    <a:pt x="44" y="2"/>
                    <a:pt x="68" y="0"/>
                  </a:cubicBezTo>
                  <a:cubicBezTo>
                    <a:pt x="73" y="0"/>
                    <a:pt x="73" y="0"/>
                    <a:pt x="80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43" name="Freeform 26"/>
            <p:cNvSpPr>
              <a:spLocks/>
            </p:cNvSpPr>
            <p:nvPr/>
          </p:nvSpPr>
          <p:spPr bwMode="auto">
            <a:xfrm>
              <a:off x="4616450" y="2008188"/>
              <a:ext cx="236538" cy="160338"/>
            </a:xfrm>
            <a:custGeom>
              <a:avLst/>
              <a:gdLst>
                <a:gd name="T0" fmla="*/ 76 w 77"/>
                <a:gd name="T1" fmla="*/ 1 h 52"/>
                <a:gd name="T2" fmla="*/ 71 w 77"/>
                <a:gd name="T3" fmla="*/ 16 h 52"/>
                <a:gd name="T4" fmla="*/ 17 w 77"/>
                <a:gd name="T5" fmla="*/ 49 h 52"/>
                <a:gd name="T6" fmla="*/ 3 w 77"/>
                <a:gd name="T7" fmla="*/ 46 h 52"/>
                <a:gd name="T8" fmla="*/ 8 w 77"/>
                <a:gd name="T9" fmla="*/ 33 h 52"/>
                <a:gd name="T10" fmla="*/ 48 w 77"/>
                <a:gd name="T11" fmla="*/ 4 h 52"/>
                <a:gd name="T12" fmla="*/ 76 w 77"/>
                <a:gd name="T13" fmla="*/ 1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7" h="52">
                  <a:moveTo>
                    <a:pt x="76" y="1"/>
                  </a:moveTo>
                  <a:cubicBezTo>
                    <a:pt x="77" y="8"/>
                    <a:pt x="75" y="12"/>
                    <a:pt x="71" y="16"/>
                  </a:cubicBezTo>
                  <a:cubicBezTo>
                    <a:pt x="56" y="32"/>
                    <a:pt x="38" y="43"/>
                    <a:pt x="17" y="49"/>
                  </a:cubicBezTo>
                  <a:cubicBezTo>
                    <a:pt x="12" y="50"/>
                    <a:pt x="6" y="52"/>
                    <a:pt x="3" y="46"/>
                  </a:cubicBezTo>
                  <a:cubicBezTo>
                    <a:pt x="0" y="41"/>
                    <a:pt x="4" y="37"/>
                    <a:pt x="8" y="33"/>
                  </a:cubicBezTo>
                  <a:cubicBezTo>
                    <a:pt x="19" y="20"/>
                    <a:pt x="33" y="11"/>
                    <a:pt x="48" y="4"/>
                  </a:cubicBezTo>
                  <a:cubicBezTo>
                    <a:pt x="57" y="0"/>
                    <a:pt x="66" y="2"/>
                    <a:pt x="7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44" name="Freeform 27"/>
            <p:cNvSpPr>
              <a:spLocks/>
            </p:cNvSpPr>
            <p:nvPr/>
          </p:nvSpPr>
          <p:spPr bwMode="auto">
            <a:xfrm>
              <a:off x="4483100" y="1870075"/>
              <a:ext cx="144463" cy="252413"/>
            </a:xfrm>
            <a:custGeom>
              <a:avLst/>
              <a:gdLst>
                <a:gd name="T0" fmla="*/ 42 w 47"/>
                <a:gd name="T1" fmla="*/ 1 h 82"/>
                <a:gd name="T2" fmla="*/ 42 w 47"/>
                <a:gd name="T3" fmla="*/ 35 h 82"/>
                <a:gd name="T4" fmla="*/ 21 w 47"/>
                <a:gd name="T5" fmla="*/ 71 h 82"/>
                <a:gd name="T6" fmla="*/ 6 w 47"/>
                <a:gd name="T7" fmla="*/ 78 h 82"/>
                <a:gd name="T8" fmla="*/ 3 w 47"/>
                <a:gd name="T9" fmla="*/ 62 h 82"/>
                <a:gd name="T10" fmla="*/ 29 w 47"/>
                <a:gd name="T11" fmla="*/ 8 h 82"/>
                <a:gd name="T12" fmla="*/ 42 w 47"/>
                <a:gd name="T13" fmla="*/ 1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7" h="82">
                  <a:moveTo>
                    <a:pt x="42" y="1"/>
                  </a:moveTo>
                  <a:cubicBezTo>
                    <a:pt x="45" y="13"/>
                    <a:pt x="47" y="24"/>
                    <a:pt x="42" y="35"/>
                  </a:cubicBezTo>
                  <a:cubicBezTo>
                    <a:pt x="36" y="48"/>
                    <a:pt x="30" y="60"/>
                    <a:pt x="21" y="71"/>
                  </a:cubicBezTo>
                  <a:cubicBezTo>
                    <a:pt x="17" y="75"/>
                    <a:pt x="12" y="82"/>
                    <a:pt x="6" y="78"/>
                  </a:cubicBezTo>
                  <a:cubicBezTo>
                    <a:pt x="0" y="75"/>
                    <a:pt x="2" y="68"/>
                    <a:pt x="3" y="62"/>
                  </a:cubicBezTo>
                  <a:cubicBezTo>
                    <a:pt x="7" y="42"/>
                    <a:pt x="15" y="23"/>
                    <a:pt x="29" y="8"/>
                  </a:cubicBezTo>
                  <a:cubicBezTo>
                    <a:pt x="32" y="5"/>
                    <a:pt x="35" y="0"/>
                    <a:pt x="4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45" name="Freeform 28"/>
            <p:cNvSpPr>
              <a:spLocks/>
            </p:cNvSpPr>
            <p:nvPr/>
          </p:nvSpPr>
          <p:spPr bwMode="auto">
            <a:xfrm>
              <a:off x="4870450" y="1919288"/>
              <a:ext cx="196850" cy="215900"/>
            </a:xfrm>
            <a:custGeom>
              <a:avLst/>
              <a:gdLst>
                <a:gd name="T0" fmla="*/ 64 w 64"/>
                <a:gd name="T1" fmla="*/ 4 h 70"/>
                <a:gd name="T2" fmla="*/ 54 w 64"/>
                <a:gd name="T3" fmla="*/ 33 h 70"/>
                <a:gd name="T4" fmla="*/ 21 w 64"/>
                <a:gd name="T5" fmla="*/ 63 h 70"/>
                <a:gd name="T6" fmla="*/ 5 w 64"/>
                <a:gd name="T7" fmla="*/ 65 h 70"/>
                <a:gd name="T8" fmla="*/ 7 w 64"/>
                <a:gd name="T9" fmla="*/ 49 h 70"/>
                <a:gd name="T10" fmla="*/ 49 w 64"/>
                <a:gd name="T11" fmla="*/ 5 h 70"/>
                <a:gd name="T12" fmla="*/ 64 w 64"/>
                <a:gd name="T13" fmla="*/ 4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4" h="70">
                  <a:moveTo>
                    <a:pt x="64" y="4"/>
                  </a:moveTo>
                  <a:cubicBezTo>
                    <a:pt x="62" y="14"/>
                    <a:pt x="61" y="24"/>
                    <a:pt x="54" y="33"/>
                  </a:cubicBezTo>
                  <a:cubicBezTo>
                    <a:pt x="44" y="44"/>
                    <a:pt x="34" y="55"/>
                    <a:pt x="21" y="63"/>
                  </a:cubicBezTo>
                  <a:cubicBezTo>
                    <a:pt x="16" y="65"/>
                    <a:pt x="10" y="70"/>
                    <a:pt x="5" y="65"/>
                  </a:cubicBezTo>
                  <a:cubicBezTo>
                    <a:pt x="0" y="60"/>
                    <a:pt x="4" y="54"/>
                    <a:pt x="7" y="49"/>
                  </a:cubicBezTo>
                  <a:cubicBezTo>
                    <a:pt x="17" y="31"/>
                    <a:pt x="30" y="16"/>
                    <a:pt x="49" y="5"/>
                  </a:cubicBezTo>
                  <a:cubicBezTo>
                    <a:pt x="53" y="3"/>
                    <a:pt x="58" y="0"/>
                    <a:pt x="64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46" name="Freeform 29"/>
            <p:cNvSpPr>
              <a:spLocks/>
            </p:cNvSpPr>
            <p:nvPr/>
          </p:nvSpPr>
          <p:spPr bwMode="auto">
            <a:xfrm>
              <a:off x="4729163" y="2178050"/>
              <a:ext cx="249238" cy="141288"/>
            </a:xfrm>
            <a:custGeom>
              <a:avLst/>
              <a:gdLst>
                <a:gd name="T0" fmla="*/ 81 w 81"/>
                <a:gd name="T1" fmla="*/ 40 h 46"/>
                <a:gd name="T2" fmla="*/ 67 w 81"/>
                <a:gd name="T3" fmla="*/ 45 h 46"/>
                <a:gd name="T4" fmla="*/ 7 w 81"/>
                <a:gd name="T5" fmla="*/ 15 h 46"/>
                <a:gd name="T6" fmla="*/ 5 w 81"/>
                <a:gd name="T7" fmla="*/ 12 h 46"/>
                <a:gd name="T8" fmla="*/ 11 w 81"/>
                <a:gd name="T9" fmla="*/ 0 h 46"/>
                <a:gd name="T10" fmla="*/ 21 w 81"/>
                <a:gd name="T11" fmla="*/ 1 h 46"/>
                <a:gd name="T12" fmla="*/ 65 w 81"/>
                <a:gd name="T13" fmla="*/ 21 h 46"/>
                <a:gd name="T14" fmla="*/ 81 w 81"/>
                <a:gd name="T15" fmla="*/ 4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1" h="46">
                  <a:moveTo>
                    <a:pt x="81" y="40"/>
                  </a:moveTo>
                  <a:cubicBezTo>
                    <a:pt x="76" y="46"/>
                    <a:pt x="72" y="46"/>
                    <a:pt x="67" y="45"/>
                  </a:cubicBezTo>
                  <a:cubicBezTo>
                    <a:pt x="44" y="41"/>
                    <a:pt x="24" y="32"/>
                    <a:pt x="7" y="15"/>
                  </a:cubicBezTo>
                  <a:cubicBezTo>
                    <a:pt x="6" y="14"/>
                    <a:pt x="6" y="13"/>
                    <a:pt x="5" y="12"/>
                  </a:cubicBezTo>
                  <a:cubicBezTo>
                    <a:pt x="0" y="6"/>
                    <a:pt x="3" y="1"/>
                    <a:pt x="11" y="0"/>
                  </a:cubicBezTo>
                  <a:cubicBezTo>
                    <a:pt x="14" y="0"/>
                    <a:pt x="17" y="1"/>
                    <a:pt x="21" y="1"/>
                  </a:cubicBezTo>
                  <a:cubicBezTo>
                    <a:pt x="37" y="4"/>
                    <a:pt x="52" y="11"/>
                    <a:pt x="65" y="21"/>
                  </a:cubicBezTo>
                  <a:cubicBezTo>
                    <a:pt x="71" y="26"/>
                    <a:pt x="76" y="34"/>
                    <a:pt x="81" y="4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47" name="Rectangle 36"/>
            <p:cNvSpPr>
              <a:spLocks noChangeArrowheads="1"/>
            </p:cNvSpPr>
            <p:nvPr/>
          </p:nvSpPr>
          <p:spPr bwMode="auto">
            <a:xfrm>
              <a:off x="4557713" y="1557338"/>
              <a:ext cx="88166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tr-TR" altLang="tr-TR" sz="1400" b="1" i="0" u="none" strike="noStrike" cap="none" normalizeH="0" baseline="0" dirty="0">
                  <a:ln>
                    <a:noFill/>
                  </a:ln>
                  <a:solidFill>
                    <a:srgbClr val="FFFFFF"/>
                  </a:solidFill>
                  <a:effectLst/>
                  <a:latin typeface="+mn-lt"/>
                </a:rPr>
                <a:t>T</a:t>
              </a:r>
              <a:endParaRPr kumimoji="0" lang="tr-TR" altLang="tr-TR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  <p:sp>
          <p:nvSpPr>
            <p:cNvPr id="148" name="Rectangle 37"/>
            <p:cNvSpPr>
              <a:spLocks noChangeArrowheads="1"/>
            </p:cNvSpPr>
            <p:nvPr/>
          </p:nvSpPr>
          <p:spPr bwMode="auto">
            <a:xfrm>
              <a:off x="4640263" y="1557338"/>
              <a:ext cx="346249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tr-TR" altLang="tr-TR" sz="1400" b="1" i="0" u="none" strike="noStrike" cap="none" normalizeH="0" baseline="0" dirty="0">
                  <a:ln>
                    <a:noFill/>
                  </a:ln>
                  <a:solidFill>
                    <a:srgbClr val="FFFFFF"/>
                  </a:solidFill>
                  <a:effectLst/>
                  <a:latin typeface="+mn-lt"/>
                </a:rPr>
                <a:t>AHIL</a:t>
              </a:r>
              <a:endParaRPr kumimoji="0" lang="tr-TR" altLang="tr-TR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08432325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0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750"/>
                            </p:stCondLst>
                            <p:childTnLst>
                              <p:par>
                                <p:cTn id="1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2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5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250"/>
                            </p:stCondLst>
                            <p:childTnLst>
                              <p:par>
                                <p:cTn id="25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100" fill="hold"/>
                                        <p:tgtEl>
                                          <p:spTgt spid="1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" fill="hold"/>
                                        <p:tgtEl>
                                          <p:spTgt spid="1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100"/>
                                        <p:tgtEl>
                                          <p:spTgt spid="1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100" fill="hold"/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100" fill="hold"/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100"/>
                                        <p:tgtEl>
                                          <p:spTgt spid="1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1350"/>
                            </p:stCondLst>
                            <p:childTnLst>
                              <p:par>
                                <p:cTn id="36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8" dur="100" fill="hold"/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100" fill="hold"/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0" dur="100"/>
                                        <p:tgtEl>
                                          <p:spTgt spid="1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1450"/>
                            </p:stCondLst>
                            <p:childTnLst>
                              <p:par>
                                <p:cTn id="42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" dur="100" fill="hold"/>
                                        <p:tgtEl>
                                          <p:spTgt spid="1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100" fill="hold"/>
                                        <p:tgtEl>
                                          <p:spTgt spid="1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6" dur="100"/>
                                        <p:tgtEl>
                                          <p:spTgt spid="1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1550"/>
                            </p:stCondLst>
                            <p:childTnLst>
                              <p:par>
                                <p:cTn id="48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100"/>
                                        <p:tgtEl>
                                          <p:spTgt spid="1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1650"/>
                            </p:stCondLst>
                            <p:childTnLst>
                              <p:par>
                                <p:cTn id="5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100"/>
                                        <p:tgtEl>
                                          <p:spTgt spid="1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1750"/>
                            </p:stCondLst>
                            <p:childTnLst>
                              <p:par>
                                <p:cTn id="56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8" dur="100"/>
                                        <p:tgtEl>
                                          <p:spTgt spid="1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1850"/>
                            </p:stCondLst>
                            <p:childTnLst>
                              <p:par>
                                <p:cTn id="60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2" dur="100"/>
                                        <p:tgtEl>
                                          <p:spTgt spid="1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2111" grpId="0"/>
      <p:bldP spid="78" grpId="0"/>
    </p:bldLst>
  </p:timing>
</p:sld>
</file>

<file path=ppt/theme/theme1.xml><?xml version="1.0" encoding="utf-8"?>
<a:theme xmlns:a="http://schemas.openxmlformats.org/drawingml/2006/main" name="Office Teması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Teması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374</TotalTime>
  <Words>2991</Words>
  <Application>Microsoft Office PowerPoint</Application>
  <PresentationFormat>Geniş ekran</PresentationFormat>
  <Paragraphs>695</Paragraphs>
  <Slides>59</Slides>
  <Notes>58</Notes>
  <HiddenSlides>0</HiddenSlides>
  <MMClips>1</MMClips>
  <ScaleCrop>false</ScaleCrop>
  <HeadingPairs>
    <vt:vector size="6" baseType="variant">
      <vt:variant>
        <vt:lpstr>Kullanılan Yazı Tipleri</vt:lpstr>
      </vt:variant>
      <vt:variant>
        <vt:i4>3</vt:i4>
      </vt:variant>
      <vt:variant>
        <vt:lpstr>Tema</vt:lpstr>
      </vt:variant>
      <vt:variant>
        <vt:i4>1</vt:i4>
      </vt:variant>
      <vt:variant>
        <vt:lpstr>Slayt Başlıkları</vt:lpstr>
      </vt:variant>
      <vt:variant>
        <vt:i4>59</vt:i4>
      </vt:variant>
    </vt:vector>
  </HeadingPairs>
  <TitlesOfParts>
    <vt:vector size="63" baseType="lpstr">
      <vt:lpstr>Arial</vt:lpstr>
      <vt:lpstr>Calibri</vt:lpstr>
      <vt:lpstr>Calibri Light</vt:lpstr>
      <vt:lpstr>Office Teması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</vt:vector>
  </TitlesOfParts>
  <Company/>
  <LinksUpToDate>false</LinksUpToDate>
  <SharedDoc>false</SharedDoc>
  <HyperlinksChanged>false</HyperlinksChanged>
  <AppVersion>15.0000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Sunusu</dc:title>
  <dc:creator>Oğuzhan Kürşad Ağralı</dc:creator>
  <cp:lastModifiedBy>Sevda BOLATCAN</cp:lastModifiedBy>
  <cp:revision>118</cp:revision>
  <dcterms:created xsi:type="dcterms:W3CDTF">2016-11-16T18:01:37Z</dcterms:created>
  <dcterms:modified xsi:type="dcterms:W3CDTF">2018-03-30T06:59:08Z</dcterms:modified>
</cp:coreProperties>
</file>